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87" d="100"/>
          <a:sy n="87" d="100"/>
        </p:scale>
        <p:origin x="40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4/4/2016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 smtClean="0"/>
              <a:t>CoCo</a:t>
            </a:r>
            <a:r>
              <a:rPr lang="en-CA" dirty="0" smtClean="0"/>
              <a:t> Conference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p</a:t>
            </a:r>
            <a:r>
              <a:rPr lang="en-CA" dirty="0" smtClean="0"/>
              <a:t>eer reviewed conferences powered using cloud technology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007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Advantages of Cloud Technology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9325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Disadvantages of Cloud Technology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49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1377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Questions and Answers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84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What is </a:t>
            </a:r>
            <a:r>
              <a:rPr lang="en-CA" dirty="0" err="1" smtClean="0"/>
              <a:t>CoCo</a:t>
            </a:r>
            <a:r>
              <a:rPr lang="en-CA" dirty="0" smtClean="0"/>
              <a:t> Conference</a:t>
            </a:r>
          </a:p>
          <a:p>
            <a:r>
              <a:rPr lang="en-CA" dirty="0" smtClean="0"/>
              <a:t>Technologies Used</a:t>
            </a:r>
          </a:p>
          <a:p>
            <a:pPr lvl="1"/>
            <a:r>
              <a:rPr lang="en-CA" dirty="0" smtClean="0"/>
              <a:t>Node.JS</a:t>
            </a:r>
          </a:p>
          <a:p>
            <a:pPr lvl="1"/>
            <a:r>
              <a:rPr lang="en-CA" dirty="0" err="1" smtClean="0"/>
              <a:t>Heroku</a:t>
            </a:r>
            <a:endParaRPr lang="en-CA" dirty="0" smtClean="0"/>
          </a:p>
          <a:p>
            <a:pPr lvl="1"/>
            <a:r>
              <a:rPr lang="en-CA" dirty="0" smtClean="0"/>
              <a:t>Amazon Dynamo</a:t>
            </a:r>
          </a:p>
          <a:p>
            <a:pPr lvl="1"/>
            <a:r>
              <a:rPr lang="en-CA" dirty="0" err="1" smtClean="0"/>
              <a:t>Plotly</a:t>
            </a:r>
            <a:endParaRPr lang="en-CA" dirty="0" smtClean="0"/>
          </a:p>
          <a:p>
            <a:r>
              <a:rPr lang="en-CA" dirty="0" smtClean="0"/>
              <a:t>Advantages of Cloud Technology</a:t>
            </a:r>
          </a:p>
          <a:p>
            <a:r>
              <a:rPr lang="en-CA" dirty="0" smtClean="0"/>
              <a:t>Disadvantages of Cloud Technology</a:t>
            </a:r>
          </a:p>
          <a:p>
            <a:r>
              <a:rPr lang="en-CA" dirty="0" smtClean="0"/>
              <a:t>Demo</a:t>
            </a:r>
          </a:p>
          <a:p>
            <a:r>
              <a:rPr lang="en-CA" dirty="0" smtClean="0"/>
              <a:t>Questions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337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</a:t>
            </a:r>
            <a:r>
              <a:rPr lang="en-CA" dirty="0" err="1" smtClean="0"/>
              <a:t>CoCo</a:t>
            </a:r>
            <a:r>
              <a:rPr lang="en-CA" dirty="0" smtClean="0"/>
              <a:t> Conference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Peer review platform</a:t>
            </a:r>
          </a:p>
          <a:p>
            <a:pPr lvl="1"/>
            <a:r>
              <a:rPr lang="en-CA" dirty="0" smtClean="0"/>
              <a:t>Focusing on academic conferences</a:t>
            </a:r>
          </a:p>
          <a:p>
            <a:r>
              <a:rPr lang="en-CA" dirty="0" smtClean="0"/>
              <a:t>Create, comment, and share your conference experience</a:t>
            </a:r>
          </a:p>
          <a:p>
            <a:pPr lvl="1"/>
            <a:r>
              <a:rPr lang="en-CA" dirty="0" smtClean="0"/>
              <a:t>Tell others how great the conference was</a:t>
            </a:r>
          </a:p>
          <a:p>
            <a:pPr lvl="1"/>
            <a:r>
              <a:rPr lang="en-CA" dirty="0" smtClean="0"/>
              <a:t>Tell others about your general experience while attending</a:t>
            </a:r>
            <a:endParaRPr lang="en-CA" dirty="0" smtClean="0"/>
          </a:p>
          <a:p>
            <a:r>
              <a:rPr lang="en-CA" dirty="0" smtClean="0"/>
              <a:t>Conference Analytics</a:t>
            </a:r>
          </a:p>
          <a:p>
            <a:pPr lvl="1"/>
            <a:r>
              <a:rPr lang="en-CA" dirty="0" smtClean="0"/>
              <a:t>Overall</a:t>
            </a:r>
            <a:r>
              <a:rPr lang="en-CA" dirty="0" smtClean="0"/>
              <a:t> averages</a:t>
            </a:r>
          </a:p>
          <a:p>
            <a:pPr lvl="1"/>
            <a:r>
              <a:rPr lang="en-CA" dirty="0" smtClean="0"/>
              <a:t>User analysis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449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Conferences?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Academic conferences are notoriously expensive to attend</a:t>
            </a:r>
          </a:p>
          <a:p>
            <a:r>
              <a:rPr lang="en-CA" dirty="0" smtClean="0"/>
              <a:t>Attendees usually pick and choose what conferences they attend in a year</a:t>
            </a:r>
          </a:p>
          <a:p>
            <a:r>
              <a:rPr lang="en-CA" dirty="0" smtClean="0"/>
              <a:t>Some conferences are hosted poorly</a:t>
            </a:r>
          </a:p>
          <a:p>
            <a:r>
              <a:rPr lang="en-CA" dirty="0" smtClean="0"/>
              <a:t>Some conferences lack academic substance</a:t>
            </a:r>
          </a:p>
          <a:p>
            <a:r>
              <a:rPr lang="en-CA" dirty="0" smtClean="0"/>
              <a:t>There is a lack of conference listings to indicate the quality of these conferences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056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Technologies used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10000" y="4930071"/>
            <a:ext cx="10561418" cy="433955"/>
          </a:xfrm>
        </p:spPr>
        <p:txBody>
          <a:bodyPr/>
          <a:lstStyle/>
          <a:p>
            <a:r>
              <a:rPr lang="en-CA" dirty="0" smtClean="0"/>
              <a:t>Node.JS</a:t>
            </a:r>
          </a:p>
          <a:p>
            <a:r>
              <a:rPr lang="en-CA" dirty="0" err="1" smtClean="0"/>
              <a:t>Heroku</a:t>
            </a:r>
            <a:r>
              <a:rPr lang="en-CA" dirty="0" smtClean="0"/>
              <a:t> Web Services</a:t>
            </a:r>
          </a:p>
          <a:p>
            <a:r>
              <a:rPr lang="en-CA" dirty="0" smtClean="0"/>
              <a:t>Amazon Dynamo</a:t>
            </a:r>
          </a:p>
          <a:p>
            <a:r>
              <a:rPr lang="en-CA" dirty="0" err="1" smtClean="0"/>
              <a:t>Plotly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657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</a:t>
            </a:r>
            <a:r>
              <a:rPr lang="en-CA" dirty="0" smtClean="0"/>
              <a:t>ode.JS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318741" cy="3636511"/>
          </a:xfrm>
        </p:spPr>
        <p:txBody>
          <a:bodyPr/>
          <a:lstStyle/>
          <a:p>
            <a:r>
              <a:rPr lang="en-CA" dirty="0" smtClean="0"/>
              <a:t>The project’s framework</a:t>
            </a:r>
          </a:p>
          <a:p>
            <a:r>
              <a:rPr lang="en-CA" dirty="0" smtClean="0"/>
              <a:t>JavaScript </a:t>
            </a:r>
            <a:r>
              <a:rPr lang="en-CA" dirty="0"/>
              <a:t>runtime built on Chrome's V8 JavaScript </a:t>
            </a:r>
            <a:r>
              <a:rPr lang="en-CA" dirty="0" smtClean="0"/>
              <a:t>engine</a:t>
            </a:r>
          </a:p>
          <a:p>
            <a:r>
              <a:rPr lang="en-CA" dirty="0" smtClean="0"/>
              <a:t>Event-driven</a:t>
            </a:r>
            <a:r>
              <a:rPr lang="en-CA" dirty="0"/>
              <a:t>, non-blocking I/O model </a:t>
            </a:r>
            <a:endParaRPr lang="en-CA" dirty="0" smtClean="0"/>
          </a:p>
          <a:p>
            <a:pPr lvl="1"/>
            <a:r>
              <a:rPr lang="en-CA" dirty="0" smtClean="0"/>
              <a:t>lightweight </a:t>
            </a:r>
            <a:r>
              <a:rPr lang="en-CA" dirty="0"/>
              <a:t>and </a:t>
            </a:r>
            <a:r>
              <a:rPr lang="en-CA" dirty="0" smtClean="0"/>
              <a:t>efficient</a:t>
            </a:r>
          </a:p>
          <a:p>
            <a:r>
              <a:rPr lang="en-CA" dirty="0" smtClean="0"/>
              <a:t>Package management system </a:t>
            </a:r>
            <a:r>
              <a:rPr lang="en-CA" dirty="0" err="1" smtClean="0"/>
              <a:t>npm</a:t>
            </a:r>
            <a:endParaRPr lang="en-CA" dirty="0" smtClean="0"/>
          </a:p>
          <a:p>
            <a:pPr lvl="1"/>
            <a:r>
              <a:rPr lang="en-CA" dirty="0" smtClean="0"/>
              <a:t>Large ecosystem </a:t>
            </a:r>
            <a:r>
              <a:rPr lang="en-CA" dirty="0"/>
              <a:t>of open source </a:t>
            </a:r>
            <a:r>
              <a:rPr lang="en-CA" dirty="0" smtClean="0"/>
              <a:t>libraries</a:t>
            </a:r>
          </a:p>
        </p:txBody>
      </p:sp>
      <p:pic>
        <p:nvPicPr>
          <p:cNvPr id="1026" name="Picture 2" descr="https://nodejs.org/static/images/interactive/nodejs-interactive-logo-cen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092" y="3054704"/>
            <a:ext cx="451485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44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Heroku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113915" cy="3636511"/>
          </a:xfrm>
        </p:spPr>
        <p:txBody>
          <a:bodyPr/>
          <a:lstStyle/>
          <a:p>
            <a:r>
              <a:rPr lang="en-CA" dirty="0" smtClean="0"/>
              <a:t>Project’s hosting service</a:t>
            </a:r>
          </a:p>
          <a:p>
            <a:r>
              <a:rPr lang="en-CA" dirty="0" smtClean="0"/>
              <a:t>GitHub integration</a:t>
            </a:r>
          </a:p>
          <a:p>
            <a:r>
              <a:rPr lang="en-CA" dirty="0" smtClean="0"/>
              <a:t>Scales easily, </a:t>
            </a:r>
            <a:r>
              <a:rPr lang="en-CA" dirty="0"/>
              <a:t>both vertically and </a:t>
            </a:r>
            <a:r>
              <a:rPr lang="en-CA" dirty="0" smtClean="0"/>
              <a:t>horizontally</a:t>
            </a:r>
            <a:endParaRPr lang="en-CA" dirty="0"/>
          </a:p>
        </p:txBody>
      </p:sp>
      <p:pic>
        <p:nvPicPr>
          <p:cNvPr id="2054" name="Picture 6" descr="http://appirio.wpengine.netdna-cdn.com/wp-content/uploads/2014/05/heroku-Logo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095" y="3120402"/>
            <a:ext cx="5881014" cy="1840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1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Amazon Dynamo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567458" cy="3636511"/>
          </a:xfrm>
        </p:spPr>
        <p:txBody>
          <a:bodyPr/>
          <a:lstStyle/>
          <a:p>
            <a:r>
              <a:rPr lang="en-CA" dirty="0" smtClean="0"/>
              <a:t>Used as the database</a:t>
            </a:r>
          </a:p>
          <a:p>
            <a:r>
              <a:rPr lang="en-CA" dirty="0" smtClean="0"/>
              <a:t>NoSQL cloud based solution</a:t>
            </a:r>
          </a:p>
          <a:p>
            <a:r>
              <a:rPr lang="en-CA" dirty="0" smtClean="0"/>
              <a:t>Little latency between requests</a:t>
            </a:r>
          </a:p>
          <a:p>
            <a:r>
              <a:rPr lang="en-CA" dirty="0"/>
              <a:t>supports both document and key-value store models</a:t>
            </a:r>
            <a:endParaRPr lang="en-CA" dirty="0"/>
          </a:p>
        </p:txBody>
      </p:sp>
      <p:pic>
        <p:nvPicPr>
          <p:cNvPr id="3080" name="Picture 8" descr="http://4.bp.blogspot.com/-GNkavwYUIw8/VqBQurjWORI/AAAAAAAAGHs/A-e9MU0qwbY/s1600/DynamoDB%2B%252B%2BAmazon%2BWeb%2BServic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52" y="3177245"/>
            <a:ext cx="4028720" cy="17265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7403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Plotly</a:t>
            </a:r>
            <a:r>
              <a:rPr lang="en-CA" dirty="0" smtClean="0"/>
              <a:t> Analytics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252904" cy="3636511"/>
          </a:xfrm>
        </p:spPr>
        <p:txBody>
          <a:bodyPr/>
          <a:lstStyle/>
          <a:p>
            <a:r>
              <a:rPr lang="en-CA" dirty="0" smtClean="0"/>
              <a:t>Used to create the graphs and analytics used in the project</a:t>
            </a:r>
          </a:p>
          <a:p>
            <a:r>
              <a:rPr lang="en-CA" dirty="0" smtClean="0"/>
              <a:t>Compatible with a range of tools</a:t>
            </a:r>
          </a:p>
          <a:p>
            <a:pPr lvl="1"/>
            <a:r>
              <a:rPr lang="en-CA" dirty="0" smtClean="0"/>
              <a:t>Python</a:t>
            </a:r>
          </a:p>
          <a:p>
            <a:pPr lvl="1"/>
            <a:r>
              <a:rPr lang="en-CA" dirty="0" smtClean="0"/>
              <a:t>R</a:t>
            </a:r>
          </a:p>
          <a:p>
            <a:pPr lvl="1"/>
            <a:r>
              <a:rPr lang="en-CA" dirty="0" smtClean="0"/>
              <a:t>MATLAB</a:t>
            </a:r>
          </a:p>
          <a:p>
            <a:pPr lvl="1"/>
            <a:r>
              <a:rPr lang="en-CA" dirty="0" err="1" smtClean="0"/>
              <a:t>Javascript</a:t>
            </a:r>
            <a:endParaRPr lang="en-CA" dirty="0" smtClean="0"/>
          </a:p>
          <a:p>
            <a:r>
              <a:rPr lang="en-CA" dirty="0"/>
              <a:t>An API that creates graphs and </a:t>
            </a:r>
            <a:r>
              <a:rPr lang="en-CA" dirty="0" smtClean="0"/>
              <a:t>analytics</a:t>
            </a:r>
            <a:endParaRPr lang="en-CA" dirty="0"/>
          </a:p>
        </p:txBody>
      </p:sp>
      <p:pic>
        <p:nvPicPr>
          <p:cNvPr id="4098" name="Picture 2" descr="https://plot.ly/static/enterprise/img/alternatives/logo-plotlyj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972" y="3535376"/>
            <a:ext cx="4064026" cy="1010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57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139</TotalTime>
  <Words>234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2</vt:lpstr>
      <vt:lpstr>Quotable</vt:lpstr>
      <vt:lpstr>CoCo Conference</vt:lpstr>
      <vt:lpstr>Agenda</vt:lpstr>
      <vt:lpstr>What is CoCo Conference</vt:lpstr>
      <vt:lpstr>Why Conferences?</vt:lpstr>
      <vt:lpstr>Technologies used</vt:lpstr>
      <vt:lpstr>Node.JS</vt:lpstr>
      <vt:lpstr>Heroku</vt:lpstr>
      <vt:lpstr>Amazon Dynamo</vt:lpstr>
      <vt:lpstr>Plotly Analytics</vt:lpstr>
      <vt:lpstr>Advantages of Cloud Technology</vt:lpstr>
      <vt:lpstr>Disadvantages of Cloud Technology</vt:lpstr>
      <vt:lpstr>Demo</vt:lpstr>
      <vt:lpstr>Questions and Answers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 Conference</dc:title>
  <dc:creator>Robert Cole</dc:creator>
  <cp:lastModifiedBy>Robert Cole</cp:lastModifiedBy>
  <cp:revision>11</cp:revision>
  <dcterms:created xsi:type="dcterms:W3CDTF">2016-04-04T14:47:16Z</dcterms:created>
  <dcterms:modified xsi:type="dcterms:W3CDTF">2016-04-04T20:15:07Z</dcterms:modified>
</cp:coreProperties>
</file>