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CoCo</a:t>
            </a:r>
            <a:r>
              <a:rPr lang="en-CA" dirty="0" smtClean="0"/>
              <a:t> Conference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</a:t>
            </a:r>
            <a:r>
              <a:rPr lang="en-CA" dirty="0" smtClean="0"/>
              <a:t>eer reviewed conferences powered using cloud technology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007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Disadvantages of Cloud Technology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49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377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 and Answers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8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What is </a:t>
            </a:r>
            <a:r>
              <a:rPr lang="en-CA" dirty="0" err="1" smtClean="0"/>
              <a:t>CoCo</a:t>
            </a:r>
            <a:r>
              <a:rPr lang="en-CA" dirty="0" smtClean="0"/>
              <a:t> Conference</a:t>
            </a:r>
          </a:p>
          <a:p>
            <a:r>
              <a:rPr lang="en-CA" dirty="0" smtClean="0"/>
              <a:t>Technologies Used</a:t>
            </a:r>
          </a:p>
          <a:p>
            <a:pPr lvl="1"/>
            <a:r>
              <a:rPr lang="en-CA" dirty="0" smtClean="0"/>
              <a:t>Node.JS</a:t>
            </a:r>
          </a:p>
          <a:p>
            <a:pPr lvl="1"/>
            <a:r>
              <a:rPr lang="en-CA" dirty="0" err="1" smtClean="0"/>
              <a:t>Heroku</a:t>
            </a:r>
            <a:endParaRPr lang="en-CA" dirty="0" smtClean="0"/>
          </a:p>
          <a:p>
            <a:pPr lvl="1"/>
            <a:r>
              <a:rPr lang="en-CA" dirty="0" smtClean="0"/>
              <a:t>Amazon Dynamo</a:t>
            </a:r>
          </a:p>
          <a:p>
            <a:pPr lvl="1"/>
            <a:r>
              <a:rPr lang="en-CA" dirty="0" err="1" smtClean="0"/>
              <a:t>Plotly</a:t>
            </a:r>
            <a:endParaRPr lang="en-CA" dirty="0" smtClean="0"/>
          </a:p>
          <a:p>
            <a:r>
              <a:rPr lang="en-CA" dirty="0" smtClean="0"/>
              <a:t>Advantages of Cloud Technology</a:t>
            </a:r>
          </a:p>
          <a:p>
            <a:r>
              <a:rPr lang="en-CA" dirty="0" smtClean="0"/>
              <a:t>Disadvantages of Cloud Technology</a:t>
            </a:r>
            <a:endParaRPr lang="en-CA" dirty="0" smtClean="0"/>
          </a:p>
          <a:p>
            <a:r>
              <a:rPr lang="en-CA" dirty="0" smtClean="0"/>
              <a:t>Demo</a:t>
            </a:r>
          </a:p>
          <a:p>
            <a:r>
              <a:rPr lang="en-CA" dirty="0" smtClean="0"/>
              <a:t>Questions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337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CoCo</a:t>
            </a:r>
            <a:r>
              <a:rPr lang="en-CA" dirty="0" smtClean="0"/>
              <a:t> Conference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44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10000" y="4930071"/>
            <a:ext cx="10561418" cy="433955"/>
          </a:xfrm>
        </p:spPr>
        <p:txBody>
          <a:bodyPr/>
          <a:lstStyle/>
          <a:p>
            <a:r>
              <a:rPr lang="en-CA" dirty="0" smtClean="0"/>
              <a:t>Node.JS</a:t>
            </a:r>
          </a:p>
          <a:p>
            <a:r>
              <a:rPr lang="en-CA" dirty="0" err="1" smtClean="0"/>
              <a:t>Heroku</a:t>
            </a:r>
            <a:r>
              <a:rPr lang="en-CA" dirty="0" smtClean="0"/>
              <a:t> Web Services</a:t>
            </a:r>
          </a:p>
          <a:p>
            <a:r>
              <a:rPr lang="en-CA" dirty="0" smtClean="0"/>
              <a:t>Amazon Dynamo</a:t>
            </a:r>
          </a:p>
          <a:p>
            <a:r>
              <a:rPr lang="en-CA" dirty="0" err="1" smtClean="0"/>
              <a:t>Plotly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57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</a:t>
            </a:r>
            <a:r>
              <a:rPr lang="en-CA" dirty="0" smtClean="0"/>
              <a:t>ode.JS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4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Heroku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591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Amazon Dynamo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03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Plotly</a:t>
            </a:r>
            <a:r>
              <a:rPr lang="en-CA" dirty="0" smtClean="0"/>
              <a:t> Analytics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5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Advantages of Cloud Technology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25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</TotalTime>
  <Words>62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CoCo Conference</vt:lpstr>
      <vt:lpstr>Agenda</vt:lpstr>
      <vt:lpstr>What is CoCo Conference</vt:lpstr>
      <vt:lpstr>Technologies used</vt:lpstr>
      <vt:lpstr>Node.JS</vt:lpstr>
      <vt:lpstr>Heroku</vt:lpstr>
      <vt:lpstr>Amazon Dynamo</vt:lpstr>
      <vt:lpstr>Plotly Analytics</vt:lpstr>
      <vt:lpstr>Advantages of Cloud Technology</vt:lpstr>
      <vt:lpstr>Disadvantages of Cloud Technology</vt:lpstr>
      <vt:lpstr>Demo</vt:lpstr>
      <vt:lpstr>Questions and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 Conference</dc:title>
  <dc:creator>Robert Cole</dc:creator>
  <cp:lastModifiedBy>Robert Cole</cp:lastModifiedBy>
  <cp:revision>5</cp:revision>
  <dcterms:created xsi:type="dcterms:W3CDTF">2016-04-04T14:47:16Z</dcterms:created>
  <dcterms:modified xsi:type="dcterms:W3CDTF">2016-04-04T18:13:27Z</dcterms:modified>
</cp:coreProperties>
</file>