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data containing provider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data or predictions show are using fake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is for government subsidies and the early achievers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care aware washington goes out and gives providers a baseline rating. They work with the provider and provide feedback to improve their ratings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Washington then sends someone to conduct an official rating.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going to predict their average official rating, but instead I am using several models to predict what categories of ratings to possibly focus 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 data from child care aware washington about providers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Included id, location, type of care, record type, and the scores for each test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notes and feedback for each scoring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up the model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Dirt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data too near an official rating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Took earliest official rating from the CCQB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ratings go down to like 5 things because of how the columns are. They don’t seem to match up very much.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 model for each piece. Some of the models had as few as 400 data points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nans in target data and lost a lot of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random forest and tuned the parameters.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models got between 1 and 4 MSE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Didn’t have a lot of time to do more cross validation on the new models.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some results like in the demo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again about what it’s showing and what it means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can’t continue using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be nice to improve the dataset or have a longer discussion with the people that run the data to learn what all of it might mean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data would help too. Some of the score sets were down to around 400 datapoints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other models and parameters to see if it can be improved would be nice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Rating Variation for Providers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Trevor Wolfe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Trevor Wolfe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627775" y="2571750"/>
            <a:ext cx="55404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trevor-wolfe</a:t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1582100" y="1871163"/>
            <a:ext cx="394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Trevo1992@gmail.com</a:t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00" y="1935128"/>
            <a:ext cx="589075" cy="4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700" y="2621925"/>
            <a:ext cx="543150" cy="5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700" y="3377475"/>
            <a:ext cx="589075" cy="5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627775" y="3377475"/>
            <a:ext cx="30330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wolfers</a:t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295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Child Care Aware </a:t>
            </a:r>
            <a:r>
              <a:rPr b="1" i="0" lang="en" sz="36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Washington</a:t>
            </a:r>
            <a:endParaRPr b="1" i="0" sz="3600" u="none" cap="none" strike="noStrike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150900" y="2058650"/>
            <a:ext cx="59931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" sz="2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hild</a:t>
            </a:r>
            <a:endParaRPr sz="2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" sz="2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are</a:t>
            </a:r>
            <a:endParaRPr sz="2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Q</a:t>
            </a:r>
            <a:r>
              <a:rPr lang="en" sz="2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uality</a:t>
            </a:r>
            <a:endParaRPr sz="2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2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aseline</a:t>
            </a:r>
            <a:endParaRPr sz="2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717550" y="1396225"/>
            <a:ext cx="54267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Suggested Improvements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11894" r="0" t="14493"/>
          <a:stretch/>
        </p:blipFill>
        <p:spPr>
          <a:xfrm>
            <a:off x="-1" y="151594"/>
            <a:ext cx="9144000" cy="499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12249" r="0" t="72059"/>
          <a:stretch/>
        </p:blipFill>
        <p:spPr>
          <a:xfrm>
            <a:off x="159725" y="1629250"/>
            <a:ext cx="8824550" cy="158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29875" y="341050"/>
            <a:ext cx="764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Dashboard Output</a:t>
            </a:r>
            <a:endParaRPr b="1" i="0" sz="4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48150" y="423300"/>
            <a:ext cx="82131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84700" y="395900"/>
            <a:ext cx="81309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47650" y="432425"/>
            <a:ext cx="8003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Information</a:t>
            </a:r>
            <a:endParaRPr i="0" sz="6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02975" y="1656650"/>
            <a:ext cx="7518900" cy="2393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160275" y="2003825"/>
            <a:ext cx="60387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Char char="➔"/>
            </a:pPr>
            <a:r>
              <a:rPr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Provider information</a:t>
            </a:r>
            <a:endParaRPr i="0" sz="3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Char char="➔"/>
            </a:pPr>
            <a:r>
              <a:rPr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Scoring information</a:t>
            </a:r>
            <a:endParaRPr i="0" sz="3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Char char="➔"/>
            </a:pPr>
            <a:r>
              <a:rPr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Notes and feedback</a:t>
            </a:r>
            <a:endParaRPr i="0" sz="3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100500" y="8309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" sz="2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Feature</a:t>
            </a:r>
            <a:endParaRPr b="1" i="0" sz="24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" sz="2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Engineering</a:t>
            </a:r>
            <a:endParaRPr b="1" i="0" sz="24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544725" y="523800"/>
            <a:ext cx="5125200" cy="4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955825" y="880100"/>
            <a:ext cx="42939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Char char="●"/>
            </a:pPr>
            <a:r>
              <a:rPr b="0" i="0" lang="en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 &amp; ERS</a:t>
            </a:r>
            <a:endParaRPr b="0" i="0" sz="3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Char char="●"/>
            </a:pPr>
            <a:r>
              <a:rPr b="0" i="0" lang="en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b="0" i="0" sz="3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Char char="●"/>
            </a:pPr>
            <a:r>
              <a:rPr b="0" i="0" lang="en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43 models</a:t>
            </a:r>
            <a:endParaRPr b="0" i="0" sz="3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Char char="○"/>
            </a:pPr>
            <a:r>
              <a:rPr b="0" i="0" lang="en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400-1000 data points</a:t>
            </a:r>
            <a:endParaRPr b="0" i="0" sz="3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Cross Validation Process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2855550" y="1815605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endParaRPr b="0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◆"/>
            </a:pPr>
            <a:r>
              <a:rPr b="0" i="0" lang="en" sz="2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0" i="0" sz="24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MSE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Font typeface="Raleway"/>
              <a:buChar char="◆"/>
            </a:pPr>
            <a:r>
              <a:rPr b="0" i="0" lang="en" sz="2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 to 4</a:t>
            </a:r>
            <a:endParaRPr b="0" i="0" sz="24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1105425" y="1480075"/>
            <a:ext cx="6678300" cy="2950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55300" y="125075"/>
            <a:ext cx="8121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420600" y="1498200"/>
            <a:ext cx="62991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Sample Output</a:t>
            </a:r>
            <a:endParaRPr b="1" i="0" sz="3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Nature/science - </a:t>
            </a:r>
            <a:r>
              <a:rPr b="1" lang="en" sz="1800">
                <a:solidFill>
                  <a:schemeClr val="lt1"/>
                </a:solidFill>
              </a:rPr>
              <a:t>Difference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1.12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Blocks - </a:t>
            </a:r>
            <a:r>
              <a:rPr b="1" lang="en" sz="1800">
                <a:solidFill>
                  <a:schemeClr val="lt1"/>
                </a:solidFill>
              </a:rPr>
              <a:t>Difference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1.10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Music/movement - </a:t>
            </a:r>
            <a:r>
              <a:rPr b="1" lang="en" sz="1800">
                <a:solidFill>
                  <a:schemeClr val="lt1"/>
                </a:solidFill>
              </a:rPr>
              <a:t>Difference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1.09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Prom. acceptance of diversity - Difference</a:t>
            </a:r>
            <a:r>
              <a:rPr b="1" lang="en" sz="1800">
                <a:solidFill>
                  <a:schemeClr val="lt1"/>
                </a:solidFill>
              </a:rPr>
              <a:t>: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0.87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Time - </a:t>
            </a:r>
            <a:r>
              <a:rPr b="1" lang="en" sz="1800">
                <a:solidFill>
                  <a:schemeClr val="lt1"/>
                </a:solidFill>
              </a:rPr>
              <a:t>Difference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0.87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14092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Future Aspriations: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Char char="●"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Cleaner Data / More Data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Char char="●"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More Model Testing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Char char="●"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Improved Dashboard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