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15,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972195"/>
            <a:ext cx="2549407" cy="1094307"/>
          </a:xfrm>
        </p:spPr>
        <p:txBody>
          <a:bodyPr>
            <a:noAutofit/>
          </a:bodyPr>
          <a:lstStyle/>
          <a:p>
            <a:r>
              <a:rPr lang="en-US" sz="2400" dirty="0" smtClean="0"/>
              <a:t>Automating Local </a:t>
            </a:r>
            <a:r>
              <a:rPr lang="en-US" sz="2400" dirty="0"/>
              <a:t>C</a:t>
            </a:r>
            <a:r>
              <a:rPr lang="en-US" sz="2400" dirty="0" smtClean="0"/>
              <a:t>aching for Web Applications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Stunes</a:t>
            </a:r>
            <a:endParaRPr lang="en-US" dirty="0" smtClean="0"/>
          </a:p>
          <a:p>
            <a:r>
              <a:rPr lang="en-US" dirty="0" smtClean="0"/>
              <a:t>Wolfe </a:t>
            </a:r>
            <a:r>
              <a:rPr lang="en-US" dirty="0" err="1" smtClean="0"/>
              <a:t>Styke</a:t>
            </a:r>
            <a:endParaRPr lang="en-US" dirty="0" smtClean="0"/>
          </a:p>
          <a:p>
            <a:r>
              <a:rPr lang="en-US" dirty="0" smtClean="0"/>
              <a:t>Frances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4673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72456"/>
            <a:ext cx="6777319" cy="38601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Loading data from server storage is slow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Programming local caching for web applications is a complicated, manual process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Different caching strategies required for different applications</a:t>
            </a:r>
          </a:p>
          <a:p>
            <a:pPr lvl="1"/>
            <a:r>
              <a:rPr lang="en-US" dirty="0" smtClean="0"/>
              <a:t>Big models vs. small models</a:t>
            </a:r>
          </a:p>
          <a:p>
            <a:pPr lvl="1"/>
            <a:r>
              <a:rPr lang="en-US" dirty="0" smtClean="0"/>
              <a:t>Few models vs. many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0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Previous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958883"/>
            <a:ext cx="6887841" cy="39584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our own API to automate local caching strategies using </a:t>
            </a:r>
            <a:r>
              <a:rPr lang="en-US" dirty="0" err="1" smtClean="0"/>
              <a:t>Backbone.js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endParaRPr lang="en-US" dirty="0" smtClean="0"/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/>
              <a:t>Store one key per </a:t>
            </a:r>
            <a:r>
              <a:rPr lang="en-US" b="1" dirty="0"/>
              <a:t>model</a:t>
            </a:r>
          </a:p>
          <a:p>
            <a:pPr marL="822960" lvl="1" indent="-457200">
              <a:buFont typeface="Wingdings" charset="2"/>
              <a:buAutoNum type="arabicPlain"/>
            </a:pPr>
            <a:r>
              <a:rPr lang="en-US" dirty="0" smtClean="0"/>
              <a:t>Store </a:t>
            </a:r>
            <a:r>
              <a:rPr lang="en-US" dirty="0"/>
              <a:t>one key per </a:t>
            </a:r>
            <a:r>
              <a:rPr lang="en-US" b="1" dirty="0"/>
              <a:t>collection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Create three test applications to test load time performance</a:t>
            </a:r>
          </a:p>
          <a:p>
            <a:pPr lvl="1"/>
            <a:r>
              <a:rPr lang="en-US" dirty="0" smtClean="0"/>
              <a:t>from local store vs. server</a:t>
            </a:r>
          </a:p>
          <a:p>
            <a:pPr lvl="1"/>
            <a:r>
              <a:rPr lang="en-US" dirty="0" smtClean="0"/>
              <a:t>Small size vs. big size models</a:t>
            </a:r>
          </a:p>
          <a:p>
            <a:pPr lvl="1"/>
            <a:r>
              <a:rPr lang="en-US" dirty="0" smtClean="0"/>
              <a:t>Many models vs. few models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Solution: Backend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26496"/>
            <a:ext cx="7239143" cy="3944912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Backbone.js</a:t>
            </a:r>
            <a:r>
              <a:rPr lang="en-US" dirty="0" smtClean="0"/>
              <a:t> to implement local caching</a:t>
            </a:r>
          </a:p>
          <a:p>
            <a:pPr lvl="1"/>
            <a:r>
              <a:rPr lang="en-US" dirty="0" smtClean="0"/>
              <a:t>Event listeners per model and collection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Employ two caching strategies</a:t>
            </a:r>
          </a:p>
          <a:p>
            <a:pPr marL="365760" lvl="1" indent="0">
              <a:buNone/>
            </a:pPr>
            <a:r>
              <a:rPr lang="en-US" dirty="0" smtClean="0"/>
              <a:t>	Store one key per </a:t>
            </a:r>
            <a:r>
              <a:rPr lang="en-US" b="1" dirty="0" smtClean="0"/>
              <a:t>model</a:t>
            </a:r>
          </a:p>
          <a:p>
            <a:pPr marL="365760" lvl="1" indent="0">
              <a:buNone/>
            </a:pPr>
            <a:r>
              <a:rPr lang="en-US" dirty="0" smtClean="0"/>
              <a:t>	Store one key per </a:t>
            </a:r>
            <a:r>
              <a:rPr lang="en-US" b="1" dirty="0" smtClean="0"/>
              <a:t>collection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Solution: Frontend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6826"/>
            <a:ext cx="7024742" cy="42691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Built 3 client-side applications to test optimal caching strategy for various size models: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Loading documents (e.g. Google Docs)</a:t>
            </a:r>
          </a:p>
          <a:p>
            <a:pPr marL="36576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600" b="1" dirty="0" smtClean="0"/>
              <a:t>Large</a:t>
            </a:r>
            <a:r>
              <a:rPr lang="en-US" sz="1600" dirty="0" smtClean="0"/>
              <a:t>-size model</a:t>
            </a:r>
          </a:p>
          <a:p>
            <a:pPr marL="365760" lvl="1" indent="0">
              <a:buNone/>
            </a:pPr>
            <a:r>
              <a:rPr lang="en-US" dirty="0" smtClean="0"/>
              <a:t>Loading emails (e.g. Gmail) </a:t>
            </a:r>
          </a:p>
          <a:p>
            <a:pPr marL="365760" lvl="1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 </a:t>
            </a:r>
            <a:r>
              <a:rPr lang="en-US" sz="1600" b="1" dirty="0" smtClean="0"/>
              <a:t>Medium</a:t>
            </a:r>
            <a:r>
              <a:rPr lang="en-US" sz="1600" dirty="0" smtClean="0"/>
              <a:t>-size model</a:t>
            </a:r>
          </a:p>
          <a:p>
            <a:pPr marL="365760" lvl="1" indent="0">
              <a:buNone/>
            </a:pPr>
            <a:r>
              <a:rPr lang="en-US" dirty="0" smtClean="0"/>
              <a:t>Loading notes (e.g. List-it) </a:t>
            </a:r>
          </a:p>
          <a:p>
            <a:pPr marL="365760" lvl="1" indent="0">
              <a:buNone/>
            </a:pPr>
            <a:r>
              <a:rPr lang="en-US" dirty="0" smtClean="0"/>
              <a:t>     </a:t>
            </a:r>
            <a:r>
              <a:rPr lang="en-US" sz="1600" b="1" dirty="0" smtClean="0"/>
              <a:t>Small</a:t>
            </a:r>
            <a:r>
              <a:rPr lang="en-US" sz="1600" dirty="0" smtClean="0"/>
              <a:t>-size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6826"/>
            <a:ext cx="7024742" cy="426915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Insert graphs here</a:t>
            </a:r>
          </a:p>
          <a:p>
            <a:r>
              <a:rPr lang="en-US" dirty="0" smtClean="0"/>
              <a:t>List average times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5892" y="1949226"/>
            <a:ext cx="7024742" cy="426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4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from local cache is significantly faster than loading from server (obvious)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Loading from local cache most advantageous when loading models as </a:t>
            </a:r>
            <a:r>
              <a:rPr lang="en-US" b="1" dirty="0" smtClean="0"/>
              <a:t>collections</a:t>
            </a:r>
            <a:r>
              <a:rPr lang="en-US" dirty="0" smtClean="0"/>
              <a:t> from local cache for applications with </a:t>
            </a:r>
            <a:r>
              <a:rPr lang="en-US" b="1" dirty="0" smtClean="0"/>
              <a:t>many </a:t>
            </a:r>
            <a:r>
              <a:rPr lang="en-US" dirty="0" smtClean="0"/>
              <a:t>models of </a:t>
            </a:r>
            <a:r>
              <a:rPr lang="en-US" b="1" dirty="0" smtClean="0"/>
              <a:t>small </a:t>
            </a:r>
            <a:r>
              <a:rPr lang="en-US" dirty="0" smtClean="0"/>
              <a:t>size (e.g. notes application)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5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187</TotalTime>
  <Words>231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Automating Local Caching for Web Applications</vt:lpstr>
      <vt:lpstr>Problem</vt:lpstr>
      <vt:lpstr>Previous Work </vt:lpstr>
      <vt:lpstr>Approach </vt:lpstr>
      <vt:lpstr>Solution: Backend </vt:lpstr>
      <vt:lpstr>Solution: Frontend </vt:lpstr>
      <vt:lpstr>Results </vt:lpstr>
      <vt:lpstr>Summary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Zhang</dc:creator>
  <cp:lastModifiedBy>Frances Zhang</cp:lastModifiedBy>
  <cp:revision>11</cp:revision>
  <dcterms:created xsi:type="dcterms:W3CDTF">2012-05-16T02:02:49Z</dcterms:created>
  <dcterms:modified xsi:type="dcterms:W3CDTF">2012-05-16T05:10:40Z</dcterms:modified>
</cp:coreProperties>
</file>