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7" autoAdjust="0"/>
    <p:restoredTop sz="56419" autoAdjust="0"/>
  </p:normalViewPr>
  <p:slideViewPr>
    <p:cSldViewPr snapToGrid="0" snapToObjects="1">
      <p:cViewPr varScale="1">
        <p:scale>
          <a:sx n="57" d="100"/>
          <a:sy n="57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1E399-AAD0-EF48-8437-CE53231FCBC4}" type="datetimeFigureOut">
              <a:rPr lang="en-US" smtClean="0"/>
              <a:t>5/16/12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FF32-6530-5648-BF3F-959AEFF1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FF32-6530-5648-BF3F-959AEFF103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16,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487944"/>
            <a:ext cx="3309803" cy="1255822"/>
          </a:xfrm>
        </p:spPr>
        <p:txBody>
          <a:bodyPr>
            <a:noAutofit/>
          </a:bodyPr>
          <a:lstStyle/>
          <a:p>
            <a:r>
              <a:rPr lang="en-US" sz="2400" dirty="0" smtClean="0"/>
              <a:t>Implementing </a:t>
            </a:r>
            <a:r>
              <a:rPr lang="en-US" sz="2400" dirty="0" smtClean="0"/>
              <a:t>Local </a:t>
            </a:r>
            <a:r>
              <a:rPr lang="en-US" sz="2400" dirty="0" smtClean="0"/>
              <a:t>Caching Strategies </a:t>
            </a:r>
            <a:r>
              <a:rPr lang="en-US" sz="2400" dirty="0" smtClean="0"/>
              <a:t>for Web Applications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</a:t>
            </a:r>
            <a:r>
              <a:rPr lang="en-US" dirty="0" err="1" smtClean="0"/>
              <a:t>Stunes</a:t>
            </a:r>
            <a:endParaRPr lang="en-US" dirty="0" smtClean="0"/>
          </a:p>
          <a:p>
            <a:r>
              <a:rPr lang="en-US" dirty="0" smtClean="0"/>
              <a:t>Wolfe </a:t>
            </a:r>
            <a:r>
              <a:rPr lang="en-US" dirty="0" err="1" smtClean="0"/>
              <a:t>Styke</a:t>
            </a:r>
            <a:endParaRPr lang="en-US" dirty="0" smtClean="0"/>
          </a:p>
          <a:p>
            <a:r>
              <a:rPr lang="en-US" dirty="0" smtClean="0"/>
              <a:t>Frances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1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46735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972456"/>
            <a:ext cx="6777319" cy="38601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Loading data from server storage is slow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Programming local caching for web applications is a complicated, manual process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Different caching strategies required for different applications</a:t>
            </a:r>
          </a:p>
          <a:p>
            <a:pPr lvl="1"/>
            <a:r>
              <a:rPr lang="en-US" dirty="0" smtClean="0"/>
              <a:t>Big models vs. small models</a:t>
            </a:r>
          </a:p>
          <a:p>
            <a:pPr lvl="1"/>
            <a:r>
              <a:rPr lang="en-US" dirty="0" smtClean="0"/>
              <a:t>Many</a:t>
            </a:r>
            <a:r>
              <a:rPr lang="en-US" dirty="0" smtClean="0"/>
              <a:t> </a:t>
            </a:r>
            <a:r>
              <a:rPr lang="en-US" dirty="0" smtClean="0"/>
              <a:t>models </a:t>
            </a:r>
            <a:r>
              <a:rPr lang="en-US" dirty="0" smtClean="0"/>
              <a:t>vs. few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0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958883"/>
            <a:ext cx="7024744" cy="41915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 our own API to automate local caching strategies using </a:t>
            </a:r>
            <a:r>
              <a:rPr lang="en-US" dirty="0" err="1" smtClean="0"/>
              <a:t>Backbone.js</a:t>
            </a:r>
            <a:r>
              <a:rPr lang="en-US" dirty="0" smtClean="0"/>
              <a:t> </a:t>
            </a:r>
          </a:p>
          <a:p>
            <a:pPr marL="68580" indent="0">
              <a:buNone/>
            </a:pPr>
            <a:endParaRPr lang="en-US" dirty="0" smtClean="0"/>
          </a:p>
          <a:p>
            <a:pPr marL="822960" lvl="1" indent="-457200">
              <a:buFont typeface="Wingdings" charset="2"/>
              <a:buAutoNum type="arabicPlain"/>
            </a:pPr>
            <a:r>
              <a:rPr lang="en-US" dirty="0"/>
              <a:t>Store one key per </a:t>
            </a:r>
            <a:r>
              <a:rPr lang="en-US" b="1" dirty="0"/>
              <a:t>model</a:t>
            </a:r>
          </a:p>
          <a:p>
            <a:pPr marL="822960" lvl="1" indent="-457200">
              <a:buFont typeface="Wingdings" charset="2"/>
              <a:buAutoNum type="arabicPlain"/>
            </a:pPr>
            <a:r>
              <a:rPr lang="en-US" dirty="0" smtClean="0"/>
              <a:t>Store </a:t>
            </a:r>
            <a:r>
              <a:rPr lang="en-US" dirty="0"/>
              <a:t>one key per </a:t>
            </a:r>
            <a:r>
              <a:rPr lang="en-US" b="1" dirty="0"/>
              <a:t>collection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test </a:t>
            </a:r>
            <a:r>
              <a:rPr lang="en-US" dirty="0" smtClean="0"/>
              <a:t>applications to </a:t>
            </a:r>
            <a:r>
              <a:rPr lang="en-US" dirty="0" smtClean="0"/>
              <a:t>evaluate</a:t>
            </a:r>
            <a:r>
              <a:rPr lang="en-US" dirty="0" smtClean="0"/>
              <a:t> </a:t>
            </a:r>
            <a:r>
              <a:rPr lang="en-US" dirty="0" smtClean="0"/>
              <a:t>load time </a:t>
            </a:r>
            <a:r>
              <a:rPr lang="en-US" dirty="0" smtClean="0"/>
              <a:t>performance under different conditions</a:t>
            </a:r>
          </a:p>
          <a:p>
            <a:pPr marL="6858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from local store vs. server</a:t>
            </a:r>
          </a:p>
          <a:p>
            <a:pPr lvl="1"/>
            <a:r>
              <a:rPr lang="en-US" dirty="0" smtClean="0"/>
              <a:t>Small size vs. big size models</a:t>
            </a:r>
          </a:p>
          <a:p>
            <a:pPr lvl="1"/>
            <a:r>
              <a:rPr lang="en-US" dirty="0" smtClean="0"/>
              <a:t>Many models vs. few models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15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Solution: Backend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026496"/>
            <a:ext cx="7239143" cy="3944912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Backbone.js</a:t>
            </a:r>
            <a:r>
              <a:rPr lang="en-US" dirty="0" smtClean="0"/>
              <a:t> to implement local caching</a:t>
            </a:r>
          </a:p>
          <a:p>
            <a:pPr marL="365760" lvl="1" indent="0">
              <a:buNone/>
            </a:pPr>
            <a:r>
              <a:rPr lang="en-US" dirty="0" smtClean="0"/>
              <a:t>Event </a:t>
            </a:r>
            <a:r>
              <a:rPr lang="en-US" dirty="0" smtClean="0"/>
              <a:t>listeners per model and collection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Employ two caching </a:t>
            </a:r>
            <a:r>
              <a:rPr lang="en-US" dirty="0" smtClean="0"/>
              <a:t>strategies</a:t>
            </a:r>
          </a:p>
          <a:p>
            <a:pPr marL="68580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Store </a:t>
            </a:r>
            <a:r>
              <a:rPr lang="en-US" dirty="0" smtClean="0"/>
              <a:t>one key per </a:t>
            </a:r>
            <a:r>
              <a:rPr lang="en-US" b="1" dirty="0" smtClean="0"/>
              <a:t>model</a:t>
            </a:r>
          </a:p>
          <a:p>
            <a:pPr marL="365760" lvl="1" indent="0">
              <a:buNone/>
            </a:pPr>
            <a:r>
              <a:rPr lang="en-US" dirty="0" smtClean="0"/>
              <a:t>Store </a:t>
            </a:r>
            <a:r>
              <a:rPr lang="en-US" dirty="0" smtClean="0"/>
              <a:t>one key per </a:t>
            </a:r>
            <a:r>
              <a:rPr lang="en-US" b="1" dirty="0" smtClean="0"/>
              <a:t>collection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1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Solution: Frontend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6826"/>
            <a:ext cx="7024742" cy="426915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Built 3 client-side applications to </a:t>
            </a:r>
            <a:r>
              <a:rPr lang="en-US" dirty="0" smtClean="0"/>
              <a:t>evaluate</a:t>
            </a:r>
            <a:r>
              <a:rPr lang="en-US" dirty="0" smtClean="0"/>
              <a:t> 2 caching strategies </a:t>
            </a:r>
            <a:r>
              <a:rPr lang="en-US" dirty="0" smtClean="0"/>
              <a:t>for </a:t>
            </a:r>
            <a:r>
              <a:rPr lang="en-US" dirty="0" smtClean="0"/>
              <a:t>various sized models of different numbers: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spcBef>
                <a:spcPts val="500"/>
              </a:spcBef>
              <a:buNone/>
            </a:pPr>
            <a:r>
              <a:rPr lang="en-US" sz="2200" dirty="0" smtClean="0"/>
              <a:t>   Loading documents (e.g. Google Docs)</a:t>
            </a:r>
          </a:p>
          <a:p>
            <a:pPr marL="365760" lvl="1" indent="0">
              <a:spcBef>
                <a:spcPts val="5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600" b="1" dirty="0" smtClean="0"/>
              <a:t>Large</a:t>
            </a:r>
            <a:r>
              <a:rPr lang="en-US" sz="1600" dirty="0" smtClean="0"/>
              <a:t>-size </a:t>
            </a:r>
            <a:r>
              <a:rPr lang="en-US" sz="1600" dirty="0" smtClean="0"/>
              <a:t>model</a:t>
            </a:r>
            <a:endParaRPr lang="en-US" sz="1600" dirty="0" smtClean="0"/>
          </a:p>
          <a:p>
            <a:pPr marL="365760" lvl="1" indent="0">
              <a:spcBef>
                <a:spcPts val="500"/>
              </a:spcBef>
              <a:buNone/>
            </a:pPr>
            <a:r>
              <a:rPr lang="en-US" dirty="0" smtClean="0"/>
              <a:t>Loading </a:t>
            </a:r>
            <a:r>
              <a:rPr lang="en-US" dirty="0" smtClean="0"/>
              <a:t>emails (e.g. Gmail) </a:t>
            </a:r>
          </a:p>
          <a:p>
            <a:pPr marL="365760" lvl="1" indent="0">
              <a:spcBef>
                <a:spcPts val="500"/>
              </a:spcBef>
              <a:buNone/>
            </a:pPr>
            <a:r>
              <a:rPr lang="en-US" dirty="0" smtClean="0"/>
              <a:t>    </a:t>
            </a:r>
            <a:r>
              <a:rPr lang="en-US" b="1" dirty="0" smtClean="0"/>
              <a:t> </a:t>
            </a:r>
            <a:r>
              <a:rPr lang="en-US" sz="1600" b="1" dirty="0" smtClean="0"/>
              <a:t>Medium</a:t>
            </a:r>
            <a:r>
              <a:rPr lang="en-US" sz="1600" dirty="0" smtClean="0"/>
              <a:t>-size model</a:t>
            </a:r>
          </a:p>
          <a:p>
            <a:pPr marL="365760" lvl="1" indent="0">
              <a:spcBef>
                <a:spcPts val="500"/>
              </a:spcBef>
              <a:buNone/>
            </a:pPr>
            <a:r>
              <a:rPr lang="en-US" dirty="0" smtClean="0"/>
              <a:t>Loading notes (e.g. List-it) </a:t>
            </a:r>
          </a:p>
          <a:p>
            <a:pPr marL="365760" lvl="1" indent="0">
              <a:spcBef>
                <a:spcPts val="500"/>
              </a:spcBef>
              <a:buNone/>
            </a:pPr>
            <a:r>
              <a:rPr lang="en-US" dirty="0" smtClean="0"/>
              <a:t>     </a:t>
            </a:r>
            <a:r>
              <a:rPr lang="en-US" sz="1600" b="1" dirty="0" smtClean="0"/>
              <a:t>Small</a:t>
            </a:r>
            <a:r>
              <a:rPr lang="en-US" sz="1600" dirty="0" smtClean="0"/>
              <a:t>-size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5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8855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Results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" b="11753"/>
          <a:stretch/>
        </p:blipFill>
        <p:spPr>
          <a:xfrm>
            <a:off x="1043490" y="1617662"/>
            <a:ext cx="3095086" cy="2286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22" y="1434064"/>
            <a:ext cx="3115028" cy="280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" b="9646"/>
          <a:stretch/>
        </p:blipFill>
        <p:spPr>
          <a:xfrm>
            <a:off x="1043490" y="3903662"/>
            <a:ext cx="3095087" cy="2382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6" b="11770"/>
          <a:stretch/>
        </p:blipFill>
        <p:spPr>
          <a:xfrm>
            <a:off x="4710288" y="3903661"/>
            <a:ext cx="3183216" cy="23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4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12896"/>
            <a:ext cx="7024742" cy="37033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Loading from local cache is significantly faster than loading from server (obvious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Loading data as </a:t>
            </a:r>
            <a:r>
              <a:rPr lang="en-US" b="1" dirty="0" smtClean="0"/>
              <a:t>individual models</a:t>
            </a:r>
            <a:r>
              <a:rPr lang="en-US" dirty="0" smtClean="0"/>
              <a:t> is slow for both local and server storage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Loading from local cache most advantageous when loading models as </a:t>
            </a:r>
            <a:r>
              <a:rPr lang="en-US" b="1" dirty="0" smtClean="0"/>
              <a:t>c</a:t>
            </a:r>
            <a:r>
              <a:rPr lang="en-US" b="1" dirty="0" smtClean="0"/>
              <a:t>ollections </a:t>
            </a:r>
            <a:r>
              <a:rPr lang="en-US" dirty="0" smtClean="0"/>
              <a:t>of </a:t>
            </a:r>
            <a:r>
              <a:rPr lang="en-US" b="1" dirty="0" smtClean="0"/>
              <a:t>medium </a:t>
            </a:r>
            <a:r>
              <a:rPr lang="en-US" dirty="0" smtClean="0"/>
              <a:t>number (e.g. 50</a:t>
            </a:r>
            <a:r>
              <a:rPr lang="en-US" smtClean="0"/>
              <a:t>)</a:t>
            </a:r>
            <a:r>
              <a:rPr lang="en-US" b="1" smtClean="0"/>
              <a:t> </a:t>
            </a:r>
            <a:r>
              <a:rPr lang="en-US" smtClean="0"/>
              <a:t>of </a:t>
            </a:r>
            <a:r>
              <a:rPr lang="en-US" smtClean="0"/>
              <a:t>models </a:t>
            </a:r>
            <a:r>
              <a:rPr lang="en-US" dirty="0" smtClean="0"/>
              <a:t>of </a:t>
            </a:r>
            <a:r>
              <a:rPr lang="en-US" b="1" dirty="0" smtClean="0"/>
              <a:t>large </a:t>
            </a:r>
            <a:r>
              <a:rPr lang="en-US" dirty="0" smtClean="0"/>
              <a:t>size (e.g. </a:t>
            </a:r>
            <a:r>
              <a:rPr lang="en-US" dirty="0" smtClean="0"/>
              <a:t>docs</a:t>
            </a:r>
            <a:r>
              <a:rPr lang="en-US" dirty="0" smtClean="0"/>
              <a:t> </a:t>
            </a:r>
            <a:r>
              <a:rPr lang="en-US" dirty="0" smtClean="0"/>
              <a:t>application)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5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223</TotalTime>
  <Words>255</Words>
  <Application>Microsoft Macintosh PowerPoint</Application>
  <PresentationFormat>On-screen Show (4:3)</PresentationFormat>
  <Paragraphs>48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Implementing Local Caching Strategies for Web Applications</vt:lpstr>
      <vt:lpstr>Problem</vt:lpstr>
      <vt:lpstr>Approach </vt:lpstr>
      <vt:lpstr>Solution: Backend </vt:lpstr>
      <vt:lpstr>Solution: Frontend </vt:lpstr>
      <vt:lpstr>Results </vt:lpstr>
      <vt:lpstr>Summary 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Zhang</dc:creator>
  <cp:lastModifiedBy>Frances Zhang</cp:lastModifiedBy>
  <cp:revision>18</cp:revision>
  <dcterms:created xsi:type="dcterms:W3CDTF">2012-05-16T02:02:49Z</dcterms:created>
  <dcterms:modified xsi:type="dcterms:W3CDTF">2012-05-16T07:01:54Z</dcterms:modified>
</cp:coreProperties>
</file>