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14"/>
  </p:notesMasterIdLst>
  <p:sldIdLst>
    <p:sldId id="256" r:id="rId2"/>
    <p:sldId id="257" r:id="rId3"/>
    <p:sldId id="266" r:id="rId4"/>
    <p:sldId id="262" r:id="rId5"/>
    <p:sldId id="258" r:id="rId6"/>
    <p:sldId id="265" r:id="rId7"/>
    <p:sldId id="259" r:id="rId8"/>
    <p:sldId id="267" r:id="rId9"/>
    <p:sldId id="269" r:id="rId10"/>
    <p:sldId id="264" r:id="rId11"/>
    <p:sldId id="26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7" autoAdjust="0"/>
    <p:restoredTop sz="94932" autoAdjust="0"/>
  </p:normalViewPr>
  <p:slideViewPr>
    <p:cSldViewPr snapToGrid="0" snapToObjects="1">
      <p:cViewPr varScale="1">
        <p:scale>
          <a:sx n="100" d="100"/>
          <a:sy n="100" d="100"/>
        </p:scale>
        <p:origin x="-96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1E399-AAD0-EF48-8437-CE53231FCBC4}" type="datetimeFigureOut">
              <a:rPr lang="en-US" smtClean="0"/>
              <a:t>5/16/12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FF32-6530-5648-BF3F-959AEFF1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FF32-6530-5648-BF3F-959AEFF103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FF32-6530-5648-BF3F-959AEFF103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7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FF32-6530-5648-BF3F-959AEFF103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FF32-6530-5648-BF3F-959AEFF103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16,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487944"/>
            <a:ext cx="3309803" cy="1255822"/>
          </a:xfrm>
        </p:spPr>
        <p:txBody>
          <a:bodyPr>
            <a:noAutofit/>
          </a:bodyPr>
          <a:lstStyle/>
          <a:p>
            <a:r>
              <a:rPr lang="en-US" sz="2400" dirty="0" smtClean="0"/>
              <a:t>Implementing Local Caching Strategies for Web Applications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Stunes</a:t>
            </a:r>
            <a:endParaRPr lang="en-US" dirty="0" smtClean="0"/>
          </a:p>
          <a:p>
            <a:r>
              <a:rPr lang="en-US" dirty="0" smtClean="0"/>
              <a:t>Wolfe </a:t>
            </a:r>
            <a:r>
              <a:rPr lang="en-US" dirty="0" err="1" smtClean="0"/>
              <a:t>Styke</a:t>
            </a:r>
            <a:endParaRPr lang="en-US" dirty="0" smtClean="0"/>
          </a:p>
          <a:p>
            <a:r>
              <a:rPr lang="en-US" dirty="0" smtClean="0"/>
              <a:t>Frances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885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8" b="11095"/>
          <a:stretch/>
        </p:blipFill>
        <p:spPr>
          <a:xfrm>
            <a:off x="762000" y="1295399"/>
            <a:ext cx="6794500" cy="51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4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885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b="9646"/>
          <a:stretch/>
        </p:blipFill>
        <p:spPr>
          <a:xfrm>
            <a:off x="611690" y="1272282"/>
            <a:ext cx="6665410" cy="51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8000"/>
            <a:ext cx="7024742" cy="436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Local cache is faster than server load time.</a:t>
            </a:r>
          </a:p>
          <a:p>
            <a:endParaRPr lang="en-US" dirty="0" smtClean="0"/>
          </a:p>
          <a:p>
            <a:r>
              <a:rPr lang="en-US" dirty="0" smtClean="0"/>
              <a:t>Loading local</a:t>
            </a:r>
            <a:r>
              <a:rPr lang="en-US" b="1" dirty="0" smtClean="0"/>
              <a:t> models individually</a:t>
            </a:r>
            <a:r>
              <a:rPr lang="en-US" dirty="0" smtClean="0"/>
              <a:t> increases time to load all models.  Can </a:t>
            </a:r>
            <a:r>
              <a:rPr lang="en-US" i="1" dirty="0" smtClean="0"/>
              <a:t>seem faster</a:t>
            </a:r>
            <a:r>
              <a:rPr lang="en-US" dirty="0" smtClean="0"/>
              <a:t> if a few models fill page.</a:t>
            </a:r>
          </a:p>
          <a:p>
            <a:endParaRPr lang="en-US" dirty="0" smtClean="0"/>
          </a:p>
          <a:p>
            <a:r>
              <a:rPr lang="en-US" dirty="0" smtClean="0"/>
              <a:t>Local cache optimal when remote load time &gt; 100ms (perceivable lag).</a:t>
            </a:r>
            <a:endParaRPr lang="en-US" dirty="0"/>
          </a:p>
          <a:p>
            <a:pPr marL="365760" lvl="1" indent="0">
              <a:buNone/>
            </a:pPr>
            <a:r>
              <a:rPr lang="en-US" smtClean="0"/>
              <a:t>    For </a:t>
            </a:r>
            <a:r>
              <a:rPr lang="en-US" dirty="0" smtClean="0"/>
              <a:t>300+ items: </a:t>
            </a:r>
          </a:p>
          <a:p>
            <a:pPr marL="685800" lvl="2" indent="0">
              <a:buNone/>
            </a:pPr>
            <a:r>
              <a:rPr lang="en-US" dirty="0" smtClean="0"/>
              <a:t>emails (1 paragraph)</a:t>
            </a:r>
          </a:p>
          <a:p>
            <a:pPr marL="685800" lvl="2" indent="0">
              <a:buNone/>
            </a:pPr>
            <a:r>
              <a:rPr lang="en-US" dirty="0" smtClean="0"/>
              <a:t>documents (5 paragraphs)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4673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972456"/>
            <a:ext cx="6777319" cy="38601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Loading data from server storage is slow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Programming local caching for web applications is a complicated, manual process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Different caching strategies required for different applications</a:t>
            </a:r>
          </a:p>
          <a:p>
            <a:pPr lvl="1"/>
            <a:r>
              <a:rPr lang="en-US" dirty="0" smtClean="0"/>
              <a:t>Big models vs. small models</a:t>
            </a:r>
          </a:p>
          <a:p>
            <a:pPr lvl="1"/>
            <a:r>
              <a:rPr lang="en-US" dirty="0" smtClean="0"/>
              <a:t>Many models vs. few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0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6664"/>
            <a:ext cx="7024744" cy="1143000"/>
          </a:xfrm>
        </p:spPr>
        <p:txBody>
          <a:bodyPr/>
          <a:lstStyle/>
          <a:p>
            <a:r>
              <a:rPr lang="en-US" dirty="0" err="1" smtClean="0"/>
              <a:t>Backbone.JS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Backbone </a:t>
            </a:r>
            <a:r>
              <a:rPr lang="en-US" dirty="0"/>
              <a:t>– a </a:t>
            </a:r>
            <a:r>
              <a:rPr lang="en-US" b="1" dirty="0"/>
              <a:t>widely used</a:t>
            </a:r>
            <a:r>
              <a:rPr lang="en-US" dirty="0"/>
              <a:t> free &amp; open-source MVC web application framework.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Offers Models, Collections, Views, and Events.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4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958883"/>
            <a:ext cx="7024744" cy="41915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 our own API to automate local caching strategies using </a:t>
            </a:r>
            <a:r>
              <a:rPr lang="en-US" dirty="0" err="1" smtClean="0"/>
              <a:t>Backbone.js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endParaRPr lang="en-US" dirty="0" smtClean="0"/>
          </a:p>
          <a:p>
            <a:pPr marL="822960" lvl="1" indent="-457200">
              <a:buFont typeface="Wingdings" charset="2"/>
              <a:buAutoNum type="arabicPlain"/>
            </a:pPr>
            <a:r>
              <a:rPr lang="en-US" dirty="0" smtClean="0"/>
              <a:t>Associate one key per </a:t>
            </a:r>
            <a:r>
              <a:rPr lang="en-US" b="1" dirty="0" smtClean="0"/>
              <a:t>collection</a:t>
            </a:r>
          </a:p>
          <a:p>
            <a:pPr marL="822960" lvl="1" indent="-457200">
              <a:buFont typeface="Wingdings" charset="2"/>
              <a:buAutoNum type="arabicPlain"/>
            </a:pPr>
            <a:r>
              <a:rPr lang="en-US" dirty="0" smtClean="0"/>
              <a:t>Associate one key per </a:t>
            </a:r>
            <a:r>
              <a:rPr lang="en-US" b="1" dirty="0" smtClean="0"/>
              <a:t>model in a collection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Create test applications to evaluate load time performance under different conditions</a:t>
            </a:r>
          </a:p>
          <a:p>
            <a:pPr marL="6858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Local vs. Remote</a:t>
            </a:r>
          </a:p>
          <a:p>
            <a:pPr lvl="1"/>
            <a:r>
              <a:rPr lang="en-US" dirty="0" smtClean="0"/>
              <a:t>Small vs. Large model </a:t>
            </a:r>
            <a:r>
              <a:rPr lang="en-US" dirty="0"/>
              <a:t>s</a:t>
            </a:r>
            <a:r>
              <a:rPr lang="en-US" dirty="0" smtClean="0"/>
              <a:t>ize</a:t>
            </a:r>
          </a:p>
          <a:p>
            <a:pPr lvl="1"/>
            <a:r>
              <a:rPr lang="en-US" dirty="0" smtClean="0"/>
              <a:t>Few vs. Many models</a:t>
            </a:r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36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Solution: </a:t>
            </a:r>
            <a:br>
              <a:rPr lang="en-US" sz="4400" dirty="0" smtClean="0"/>
            </a:br>
            <a:r>
              <a:rPr lang="en-US" sz="4400" dirty="0" smtClean="0"/>
              <a:t>Augment Backbone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026496"/>
            <a:ext cx="7239143" cy="39449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Backbone – a widely used free &amp; open-source MVC web application framework.</a:t>
            </a:r>
          </a:p>
          <a:p>
            <a:endParaRPr lang="en-US" dirty="0" smtClean="0"/>
          </a:p>
          <a:p>
            <a:r>
              <a:rPr lang="en-US" dirty="0" smtClean="0"/>
              <a:t>Add local caching of collections.</a:t>
            </a:r>
          </a:p>
          <a:p>
            <a:endParaRPr lang="en-US" dirty="0" smtClean="0"/>
          </a:p>
          <a:p>
            <a:r>
              <a:rPr lang="en-US" dirty="0" smtClean="0"/>
              <a:t>Reduce load time, server load, and network costs.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1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NodeJS</a:t>
            </a:r>
            <a:r>
              <a:rPr lang="en-US" dirty="0"/>
              <a:t>: Serves dynamically generated data.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Backbone.js</a:t>
            </a:r>
            <a:r>
              <a:rPr lang="en-US" dirty="0"/>
              <a:t> to implement local caching</a:t>
            </a:r>
          </a:p>
          <a:p>
            <a:pPr marL="365760" lvl="1" indent="0">
              <a:buNone/>
            </a:pPr>
            <a:r>
              <a:rPr lang="en-US" dirty="0"/>
              <a:t>Event listeners per model and collection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Employ two caching strategies</a:t>
            </a:r>
          </a:p>
          <a:p>
            <a:pPr marL="68580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Store one key per </a:t>
            </a:r>
            <a:r>
              <a:rPr lang="en-US" b="1" dirty="0"/>
              <a:t>model</a:t>
            </a:r>
          </a:p>
          <a:p>
            <a:pPr marL="365760" lvl="1" indent="0">
              <a:buNone/>
            </a:pPr>
            <a:r>
              <a:rPr lang="en-US" dirty="0"/>
              <a:t>Store one key per </a:t>
            </a:r>
            <a:r>
              <a:rPr lang="en-US" b="1" dirty="0"/>
              <a:t>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9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Evaluation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6826"/>
            <a:ext cx="7024742" cy="426915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Built 3 client-side applications to evaluate 2 caching strategies for models of various sizes and quantities: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spcBef>
                <a:spcPts val="500"/>
              </a:spcBef>
              <a:buNone/>
            </a:pPr>
            <a:r>
              <a:rPr lang="en-US" sz="2200" dirty="0" smtClean="0"/>
              <a:t>   Loading documents (e.g. Google Docs)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600" b="1" dirty="0" smtClean="0"/>
              <a:t>Large</a:t>
            </a:r>
            <a:r>
              <a:rPr lang="en-US" sz="1600" dirty="0" smtClean="0"/>
              <a:t>-size model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Loading emails (e.g. Gmail) 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    </a:t>
            </a:r>
            <a:r>
              <a:rPr lang="en-US" b="1" dirty="0" smtClean="0"/>
              <a:t> </a:t>
            </a:r>
            <a:r>
              <a:rPr lang="en-US" sz="1600" b="1" dirty="0" smtClean="0"/>
              <a:t>Medium</a:t>
            </a:r>
            <a:r>
              <a:rPr lang="en-US" sz="1600" dirty="0" smtClean="0"/>
              <a:t>-size model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Loading notes (e.g. List-it) 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     </a:t>
            </a:r>
            <a:r>
              <a:rPr lang="en-US" sz="1600" b="1" dirty="0" smtClean="0"/>
              <a:t>Small</a:t>
            </a:r>
            <a:r>
              <a:rPr lang="en-US" sz="1600" dirty="0" smtClean="0"/>
              <a:t>-size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5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885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6" b="11770"/>
          <a:stretch/>
        </p:blipFill>
        <p:spPr>
          <a:xfrm>
            <a:off x="1191999" y="1270000"/>
            <a:ext cx="6701505" cy="50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885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" b="11753"/>
          <a:stretch/>
        </p:blipFill>
        <p:spPr>
          <a:xfrm>
            <a:off x="903790" y="1465262"/>
            <a:ext cx="6551110" cy="4838586"/>
          </a:xfrm>
        </p:spPr>
      </p:pic>
    </p:spTree>
    <p:extLst>
      <p:ext uri="{BB962C8B-B14F-4D97-AF65-F5344CB8AC3E}">
        <p14:creationId xmlns:p14="http://schemas.microsoft.com/office/powerpoint/2010/main" val="260049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905</TotalTime>
  <Words>328</Words>
  <Application>Microsoft Macintosh PowerPoint</Application>
  <PresentationFormat>On-screen Show (4:3)</PresentationFormat>
  <Paragraphs>72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Implementing Local Caching Strategies for Web Applications</vt:lpstr>
      <vt:lpstr>Problem</vt:lpstr>
      <vt:lpstr>Backbone.JS</vt:lpstr>
      <vt:lpstr>Approach </vt:lpstr>
      <vt:lpstr>Solution:  Augment Backbone</vt:lpstr>
      <vt:lpstr>Solution: Implementation</vt:lpstr>
      <vt:lpstr>Evaluation </vt:lpstr>
      <vt:lpstr>Results </vt:lpstr>
      <vt:lpstr>Results </vt:lpstr>
      <vt:lpstr>Results </vt:lpstr>
      <vt:lpstr>Results </vt:lpstr>
      <vt:lpstr>Summary 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Zhang</dc:creator>
  <cp:lastModifiedBy>Frances Zhang</cp:lastModifiedBy>
  <cp:revision>25</cp:revision>
  <dcterms:created xsi:type="dcterms:W3CDTF">2012-05-16T02:02:49Z</dcterms:created>
  <dcterms:modified xsi:type="dcterms:W3CDTF">2012-05-16T18:29:50Z</dcterms:modified>
</cp:coreProperties>
</file>