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0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3662">
          <p15:clr>
            <a:srgbClr val="A4A3A4"/>
          </p15:clr>
        </p15:guide>
        <p15:guide id="7" orient="horz" pos="341">
          <p15:clr>
            <a:srgbClr val="A4A3A4"/>
          </p15:clr>
        </p15:guide>
        <p15:guide id="8" orient="horz" pos="953">
          <p15:clr>
            <a:srgbClr val="A4A3A4"/>
          </p15:clr>
        </p15:guide>
        <p15:guide id="9" pos="7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8D3"/>
    <a:srgbClr val="6A8BAD"/>
    <a:srgbClr val="00447F"/>
    <a:srgbClr val="000000"/>
    <a:srgbClr val="005BAA"/>
    <a:srgbClr val="595959"/>
    <a:srgbClr val="7F7F7F"/>
    <a:srgbClr val="404040"/>
    <a:srgbClr val="E1E1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4" autoAdjust="0"/>
    <p:restoredTop sz="50000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784" y="184"/>
      </p:cViewPr>
      <p:guideLst>
        <p:guide orient="horz" pos="3662"/>
        <p:guide orient="horz" pos="341"/>
        <p:guide orient="horz" pos="953"/>
        <p:guide pos="7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296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5207" y="1511300"/>
            <a:ext cx="10079999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Titelmaster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6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590000"/>
            <a:ext cx="10080000" cy="396000"/>
          </a:xfrm>
        </p:spPr>
        <p:txBody>
          <a:bodyPr tIns="108000"/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bearbeiten</a:t>
            </a:r>
          </a:p>
        </p:txBody>
      </p:sp>
      <p:sp>
        <p:nvSpPr>
          <p:cNvPr id="7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8" name="Datum und Autor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054800" y="4981900"/>
            <a:ext cx="10080000" cy="2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Datum, Ort und Autor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7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genda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Agenda durch Klicken bearbeiten</a:t>
            </a:r>
          </a:p>
        </p:txBody>
      </p:sp>
      <p:sp>
        <p:nvSpPr>
          <p:cNvPr id="8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39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41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42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45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00"/>
            <a:ext cx="3600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47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6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37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8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48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1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4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7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0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3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6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9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2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6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1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2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3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4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5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6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3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C88BA9-6F9E-4215-AE89-45AC6BCA1B0E}" type="datetime1">
              <a:rPr lang="de-DE" smtClean="0"/>
              <a:pPr/>
              <a:t>22.10.19</a:t>
            </a:fld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29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genda 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12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56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7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8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9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0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1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2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3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4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5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6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7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8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9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0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1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2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3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4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6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7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6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3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3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42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 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9" name="Nr. 8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755999" y="4573359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83" name="Nr. 9"/>
          <p:cNvSpPr>
            <a:spLocks noGrp="1"/>
          </p:cNvSpPr>
          <p:nvPr>
            <p:ph type="body" sz="quarter" idx="82" hasCustomPrompt="1"/>
          </p:nvPr>
        </p:nvSpPr>
        <p:spPr bwMode="gray">
          <a:xfrm>
            <a:off x="755999" y="5010796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86" name="Nr. 10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755999" y="544823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3" name="Text 8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1116000" y="4573359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5" name="Text 9"/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1116000" y="5010796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7" name="Text 10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1116000" y="5448230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2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0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 mit Datum und Auto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29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662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30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4878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31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genda mit Zeitangabe und Datum und Auto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4" name="Zeit 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852800" y="1511300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6" name="Zeit 2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4852800" y="1948737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8" name="Zeit 3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852800" y="2386174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0" name="Zeit 4"/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4852800" y="2823611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8" name="Zeit 5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4852800" y="3261048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0" name="Zeit 6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4852800" y="3698485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2" name="Zeit 7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4852800" y="4135922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101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860093" y="1509830"/>
            <a:ext cx="7200" cy="298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0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661899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1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4877899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44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722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Kontak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5207" y="1511300"/>
            <a:ext cx="10079999" cy="194400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Kontakt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24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0547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2" name="Inhalt 2"/>
          <p:cNvSpPr>
            <a:spLocks noGrp="1"/>
          </p:cNvSpPr>
          <p:nvPr>
            <p:ph sz="half" idx="19" hasCustomPrompt="1"/>
          </p:nvPr>
        </p:nvSpPr>
        <p:spPr bwMode="gray">
          <a:xfrm>
            <a:off x="1054799" y="4218131"/>
            <a:ext cx="2462400" cy="159226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3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331198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4" name="Inhalt 5"/>
          <p:cNvSpPr>
            <a:spLocks noGrp="1"/>
          </p:cNvSpPr>
          <p:nvPr>
            <p:ph sz="half" idx="21" hasCustomPrompt="1"/>
          </p:nvPr>
        </p:nvSpPr>
        <p:spPr bwMode="gray">
          <a:xfrm>
            <a:off x="9331198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5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135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7" name="Inhalt 2"/>
          <p:cNvSpPr>
            <a:spLocks noGrp="1"/>
          </p:cNvSpPr>
          <p:nvPr>
            <p:ph sz="half" idx="23" hasCustomPrompt="1"/>
          </p:nvPr>
        </p:nvSpPr>
        <p:spPr bwMode="gray">
          <a:xfrm>
            <a:off x="38135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8" name="Text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5723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25" hasCustomPrompt="1"/>
          </p:nvPr>
        </p:nvSpPr>
        <p:spPr bwMode="gray">
          <a:xfrm>
            <a:off x="65723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25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2379817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1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Kontakt mit Tex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/>
          <p:cNvSpPr txBox="1"/>
          <p:nvPr userDrawn="1"/>
        </p:nvSpPr>
        <p:spPr bwMode="gray">
          <a:xfrm>
            <a:off x="1057275" y="1512000"/>
            <a:ext cx="10077931" cy="1944000"/>
          </a:xfrm>
          <a:prstGeom prst="rect">
            <a:avLst/>
          </a:prstGeom>
        </p:spPr>
        <p:txBody>
          <a:bodyPr vert="horz" lIns="0" tIns="0" rIns="0" bIns="108000" rtlCol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076325" algn="l"/>
              </a:tabLst>
              <a:defRPr sz="1400" b="0" cap="none" spc="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de-DE" sz="1200" noProof="0" dirty="0"/>
              <a:t>Die </a:t>
            </a:r>
            <a:r>
              <a:rPr lang="de-DE" sz="1200" noProof="0" dirty="0" err="1"/>
              <a:t>Tallence</a:t>
            </a:r>
            <a:r>
              <a:rPr lang="de-DE" sz="1200" noProof="0" dirty="0"/>
              <a:t> AG ist eine Technologie- und Managementberatung für die digitale Transformation. Wir unterstützen unsere Kunden, die Digitalisierung zu ihrem Vorteil zu nutzen und Wettbewerbsvorteile zu schaffen. Wir beraten, entwickeln und steuern - hierbei gehen wir konkret und ergebnisorientiert vor. Ob internationaler Technologie-Konzern, traditioneller Mittelstand oder Öffentlicher Sektor: Der Nutzen für den Endkunden ist stets Leitidee und Antrieb von </a:t>
            </a:r>
            <a:r>
              <a:rPr lang="de-DE" sz="1200" noProof="0" dirty="0" err="1"/>
              <a:t>Tallence</a:t>
            </a:r>
            <a:r>
              <a:rPr lang="de-DE" sz="1200" noProof="0" dirty="0"/>
              <a:t>. Diesen stellen wir durch echte Expertenleistung und höchstes Engagement sicher. Unsere Klienten kommen aus so vielfältigen Branchen wie der TIME-Industrie, Medien, Handel, Energie und Tourismus. Gemeinsam mit unserer Tochtergesellschaft NEO Analytics GmbH arbeiten mehr als 80 IT-Entwickler, </a:t>
            </a:r>
            <a:r>
              <a:rPr lang="de-DE" sz="1200" noProof="0" dirty="0" err="1"/>
              <a:t>Machine</a:t>
            </a:r>
            <a:r>
              <a:rPr lang="de-DE" sz="1200" noProof="0" dirty="0"/>
              <a:t> Learning Spezialisten und Management-Berater an den Standorten Hamburg, Frankfurt, Karlsruhe und Marburg an zukunftsweisenden Themen der Digital Economy.</a:t>
            </a:r>
          </a:p>
        </p:txBody>
      </p:sp>
      <p:pic>
        <p:nvPicPr>
          <p:cNvPr id="16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0547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2" name="Inhalt 2"/>
          <p:cNvSpPr>
            <a:spLocks noGrp="1"/>
          </p:cNvSpPr>
          <p:nvPr>
            <p:ph sz="half" idx="19" hasCustomPrompt="1"/>
          </p:nvPr>
        </p:nvSpPr>
        <p:spPr bwMode="gray">
          <a:xfrm>
            <a:off x="1054799" y="4218131"/>
            <a:ext cx="2462400" cy="159226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3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331198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4" name="Inhalt 5"/>
          <p:cNvSpPr>
            <a:spLocks noGrp="1"/>
          </p:cNvSpPr>
          <p:nvPr>
            <p:ph sz="half" idx="21" hasCustomPrompt="1"/>
          </p:nvPr>
        </p:nvSpPr>
        <p:spPr bwMode="gray">
          <a:xfrm>
            <a:off x="9331198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5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135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7" name="Inhalt 2"/>
          <p:cNvSpPr>
            <a:spLocks noGrp="1"/>
          </p:cNvSpPr>
          <p:nvPr>
            <p:ph sz="half" idx="23" hasCustomPrompt="1"/>
          </p:nvPr>
        </p:nvSpPr>
        <p:spPr bwMode="gray">
          <a:xfrm>
            <a:off x="38135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8" name="Text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5723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25" hasCustomPrompt="1"/>
          </p:nvPr>
        </p:nvSpPr>
        <p:spPr bwMode="gray">
          <a:xfrm>
            <a:off x="65723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7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2379817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4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FA0DE8-8033-462D-BDBF-CD1E1FDE3CA3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1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el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15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Dekorelement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17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8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cxnSp>
        <p:nvCxnSpPr>
          <p:cNvPr id="19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71BE61-C023-4ED4-BECD-45A03B55F882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8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1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794413" y="0"/>
            <a:ext cx="396000" cy="396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8" name="Inhalt"/>
          <p:cNvSpPr>
            <a:spLocks noGrp="1"/>
          </p:cNvSpPr>
          <p:nvPr>
            <p:ph sz="half" idx="14"/>
          </p:nvPr>
        </p:nvSpPr>
        <p:spPr bwMode="gray">
          <a:xfrm>
            <a:off x="756000" y="1512000"/>
            <a:ext cx="110376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54C7814-F218-4D9E-8E58-25588F0986B1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31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noProof="0" dirty="0"/>
              <a:t>Titelmaster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15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590000"/>
            <a:ext cx="10080000" cy="396000"/>
          </a:xfrm>
        </p:spPr>
        <p:txBody>
          <a:bodyPr tIns="108000"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bearbeiten</a:t>
            </a:r>
          </a:p>
        </p:txBody>
      </p:sp>
      <p:pic>
        <p:nvPicPr>
          <p:cNvPr id="9" name="Logo" descr="\\NAS\PresentationLoad\Custom-Design\Tallence\vom Kunden\01_logo\Tallence_logotype\03_PNG\02_Tallence_black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4" y="1083180"/>
            <a:ext cx="2809276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10047508" y="2559600"/>
            <a:ext cx="4298400" cy="42984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13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Datum und Autor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054800" y="4981900"/>
            <a:ext cx="10080000" cy="2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Datum, Ort und Autor bearbeiten</a:t>
            </a:r>
          </a:p>
        </p:txBody>
      </p:sp>
    </p:spTree>
    <p:extLst>
      <p:ext uri="{BB962C8B-B14F-4D97-AF65-F5344CB8AC3E}">
        <p14:creationId xmlns:p14="http://schemas.microsoft.com/office/powerpoint/2010/main" val="26287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110376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5053999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915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9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755998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6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848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Inhalt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6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6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Bild"/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755998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439260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850316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7" name="Inhalt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679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6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Bild"/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0" y="1512000"/>
            <a:ext cx="7984798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55999" y="1452625"/>
            <a:ext cx="648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439260" y="3885372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850316" y="4389870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7" name="Inhalt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400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Inhalt 1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844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81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6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5B3DBBF-4A8C-46E8-A0AB-E0735B148AED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922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2" name="Inhalt 1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64800" y="1512000"/>
            <a:ext cx="72288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1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21950"/>
            <a:ext cx="7228800" cy="31883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2FAB3FD-4E6C-46E0-B1BD-C93EFC10EB33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496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Inhalt"/>
          <p:cNvSpPr>
            <a:spLocks noGrp="1"/>
          </p:cNvSpPr>
          <p:nvPr>
            <p:ph sz="half" idx="22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4090554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8" y="4595051"/>
            <a:ext cx="2260903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4831C8-84E6-4639-B768-66D96F272C03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875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parator dunkelblau">
    <p:bg bwMode="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24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4800" y="151130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2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D85A577-AB73-44DD-ABC0-BFB8B3497DED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475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2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4090554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8" y="4595051"/>
            <a:ext cx="2260903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4831C8-84E6-4639-B768-66D96F272C03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18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34164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34164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0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798" y="0"/>
            <a:ext cx="72288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19962" y="1735293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Text 1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2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8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2550498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3054995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9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459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7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177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1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9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7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621CD1E-4595-42C3-BFF0-83D0896B7E8A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032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459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1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9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50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0" name="Bild 1"/>
          <p:cNvSpPr>
            <a:spLocks noGrp="1" noChangeAspect="1"/>
          </p:cNvSpPr>
          <p:nvPr>
            <p:ph type="pic" sz="quarter" idx="17"/>
          </p:nvPr>
        </p:nvSpPr>
        <p:spPr bwMode="gray">
          <a:xfrm>
            <a:off x="755997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9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798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219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45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23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parator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10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4800" y="151130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6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7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4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0A86C45-CD1A-44AA-99BA-C8001C00C2F1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27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3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9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Nr. 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4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Nr.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07D330-5B89-43D0-9D03-357C4C787AFF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08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61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 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55998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8" name="Linie 1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Inhalt 1"/>
          <p:cNvSpPr>
            <a:spLocks noGrp="1"/>
          </p:cNvSpPr>
          <p:nvPr>
            <p:ph sz="half" idx="14"/>
          </p:nvPr>
        </p:nvSpPr>
        <p:spPr bwMode="gray">
          <a:xfrm>
            <a:off x="7559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Nr.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6" name="Linie 2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17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3" name="Nr.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3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Inhalt 3"/>
          <p:cNvSpPr>
            <a:spLocks noGrp="1"/>
          </p:cNvSpPr>
          <p:nvPr>
            <p:ph sz="half" idx="19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07D330-5B89-43D0-9D03-357C4C787AFF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1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749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0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22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0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3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758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5" name="Linie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1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3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24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30400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73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Nr. 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6" name="Linie 1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Inhalt 1"/>
          <p:cNvSpPr>
            <a:spLocks noGrp="1"/>
          </p:cNvSpPr>
          <p:nvPr>
            <p:ph sz="half" idx="90"/>
          </p:nvPr>
        </p:nvSpPr>
        <p:spPr bwMode="gray">
          <a:xfrm>
            <a:off x="7559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0" name="Nr. 2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2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Inhalt 2"/>
          <p:cNvSpPr>
            <a:spLocks noGrp="1"/>
          </p:cNvSpPr>
          <p:nvPr>
            <p:ph sz="half" idx="17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Dekorelement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8330400" y="629461"/>
            <a:ext cx="93600" cy="72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3315372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3819870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27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125598" y="1675122"/>
            <a:ext cx="93600" cy="54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2550498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3054995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02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parator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13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1054800" y="151568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8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3884398" y="3164097"/>
            <a:ext cx="576000" cy="936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65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56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2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64148" y="2625148"/>
            <a:ext cx="648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4828BB-7B4A-43F5-823E-CE2F139C8F04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841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8" name="Text 3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0" name="Bild 2"/>
          <p:cNvSpPr>
            <a:spLocks noGrp="1" noChangeAspect="1"/>
          </p:cNvSpPr>
          <p:nvPr>
            <p:ph type="pic" sz="quarter" idx="24"/>
          </p:nvPr>
        </p:nvSpPr>
        <p:spPr bwMode="gray">
          <a:xfrm>
            <a:off x="4564800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 4"/>
          <p:cNvSpPr>
            <a:spLocks noGrp="1"/>
          </p:cNvSpPr>
          <p:nvPr>
            <p:ph type="body" sz="quarter" idx="25"/>
          </p:nvPr>
        </p:nvSpPr>
        <p:spPr bwMode="gray">
          <a:xfrm>
            <a:off x="44370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5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4370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64800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3" name="Bild 3"/>
          <p:cNvSpPr>
            <a:spLocks noGrp="1" noChangeAspect="1"/>
          </p:cNvSpPr>
          <p:nvPr>
            <p:ph type="pic" sz="quarter" idx="27"/>
          </p:nvPr>
        </p:nvSpPr>
        <p:spPr bwMode="gray">
          <a:xfrm>
            <a:off x="8378725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Dekorelement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329698" y="1724836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4" name="Text 7"/>
          <p:cNvSpPr>
            <a:spLocks noGrp="1"/>
          </p:cNvSpPr>
          <p:nvPr>
            <p:ph type="body" sz="quarter" idx="28"/>
          </p:nvPr>
        </p:nvSpPr>
        <p:spPr bwMode="gray">
          <a:xfrm>
            <a:off x="8249127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8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249127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9" name="Text 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77198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39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1" name="Text 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051200" y="1478174"/>
            <a:ext cx="93600" cy="21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98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566598" y="373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3" name="Inhalt 2"/>
          <p:cNvSpPr>
            <a:spLocks noGrp="1"/>
          </p:cNvSpPr>
          <p:nvPr>
            <p:ph sz="half" idx="19"/>
          </p:nvPr>
        </p:nvSpPr>
        <p:spPr bwMode="gray">
          <a:xfrm>
            <a:off x="45665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7" name="Text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4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377198" y="373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5" name="Inhalt 5"/>
          <p:cNvSpPr>
            <a:spLocks noGrp="1"/>
          </p:cNvSpPr>
          <p:nvPr>
            <p:ph sz="half" idx="21"/>
          </p:nvPr>
        </p:nvSpPr>
        <p:spPr bwMode="gray">
          <a:xfrm>
            <a:off x="83771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95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0" name="Text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6" name="Nr.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98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8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7" name="Nr.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66598" y="3732754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3" name="Linie 2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4566598" y="4716659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3" name="Inhalt 3"/>
          <p:cNvSpPr>
            <a:spLocks noGrp="1"/>
          </p:cNvSpPr>
          <p:nvPr>
            <p:ph sz="half" idx="19"/>
          </p:nvPr>
        </p:nvSpPr>
        <p:spPr bwMode="gray">
          <a:xfrm>
            <a:off x="45665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Nr.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9" name="Linie 3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2" name="Inhalt 4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9" name="Nr. 5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80473" y="3732754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4" name="Linie 4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8380473" y="4716659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Inhalt 5"/>
          <p:cNvSpPr>
            <a:spLocks noGrp="1"/>
          </p:cNvSpPr>
          <p:nvPr>
            <p:ph sz="half" idx="21"/>
          </p:nvPr>
        </p:nvSpPr>
        <p:spPr bwMode="gray">
          <a:xfrm>
            <a:off x="83771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93" hasCustomPrompt="1"/>
          </p:nvPr>
        </p:nvSpPr>
        <p:spPr bwMode="gray">
          <a:xfrm rot="5400000">
            <a:off x="1051200" y="1478174"/>
            <a:ext cx="93600" cy="21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2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4298400"/>
          </a:xfrm>
        </p:spPr>
        <p:txBody>
          <a:bodyPr tIns="316800" anchor="t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48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0020"/>
            <a:ext cx="2461783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20" name="Bild 2"/>
          <p:cNvSpPr>
            <a:spLocks noGrp="1" noChangeAspect="1"/>
          </p:cNvSpPr>
          <p:nvPr>
            <p:ph type="pic" sz="quarter" idx="24"/>
          </p:nvPr>
        </p:nvSpPr>
        <p:spPr bwMode="gray">
          <a:xfrm>
            <a:off x="3613987" y="1510020"/>
            <a:ext cx="2462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 3"/>
          <p:cNvSpPr>
            <a:spLocks noGrp="1" noChangeAspect="1"/>
          </p:cNvSpPr>
          <p:nvPr>
            <p:ph type="pic" sz="quarter" idx="27"/>
          </p:nvPr>
        </p:nvSpPr>
        <p:spPr bwMode="gray">
          <a:xfrm>
            <a:off x="6472593" y="1510020"/>
            <a:ext cx="2462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613987" y="4842000"/>
            <a:ext cx="2462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6" name="Bild 4"/>
          <p:cNvSpPr>
            <a:spLocks noGrp="1" noChangeAspect="1"/>
          </p:cNvSpPr>
          <p:nvPr>
            <p:ph type="pic" sz="quarter" idx="30"/>
          </p:nvPr>
        </p:nvSpPr>
        <p:spPr bwMode="gray">
          <a:xfrm>
            <a:off x="9331198" y="1510020"/>
            <a:ext cx="2462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70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5_Nr. und Inhal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9" name="Untertitel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5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60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61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33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794413" y="0"/>
            <a:ext cx="396000" cy="396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63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Mitte"/>
          <p:cNvSpPr>
            <a:spLocks noGrp="1"/>
          </p:cNvSpPr>
          <p:nvPr>
            <p:ph sz="half" idx="14" hasCustomPrompt="1"/>
          </p:nvPr>
        </p:nvSpPr>
        <p:spPr bwMode="gray">
          <a:xfrm>
            <a:off x="3395206" y="1785247"/>
            <a:ext cx="5400000" cy="3600000"/>
          </a:xfrm>
          <a:prstGeom prst="rect">
            <a:avLst/>
          </a:prstGeom>
        </p:spPr>
        <p:txBody>
          <a:bodyPr lIns="144000" tIns="144000" rIns="144000" bIns="144000" anchor="ctr" anchorCtr="0"/>
          <a:lstStyle>
            <a:lvl1pPr marL="270000" indent="-270000" algn="ctr">
              <a:buNone/>
              <a:defRPr sz="24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8" name="Text 1"/>
          <p:cNvSpPr>
            <a:spLocks noGrp="1"/>
          </p:cNvSpPr>
          <p:nvPr>
            <p:ph sz="half" idx="13" hasCustomPrompt="1"/>
          </p:nvPr>
        </p:nvSpPr>
        <p:spPr bwMode="gray">
          <a:xfrm>
            <a:off x="4023160" y="1515064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1" name="Nr. 1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127234" y="144313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2" name="Text 2"/>
          <p:cNvSpPr>
            <a:spLocks noGrp="1"/>
          </p:cNvSpPr>
          <p:nvPr>
            <p:ph sz="half" idx="16" hasCustomPrompt="1"/>
          </p:nvPr>
        </p:nvSpPr>
        <p:spPr bwMode="gray">
          <a:xfrm>
            <a:off x="8032158" y="2353468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5" name="Nr.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136232" y="2281541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3" name="Text 3"/>
          <p:cNvSpPr>
            <a:spLocks noGrp="1"/>
          </p:cNvSpPr>
          <p:nvPr>
            <p:ph sz="half" idx="17" hasCustomPrompt="1"/>
          </p:nvPr>
        </p:nvSpPr>
        <p:spPr bwMode="gray">
          <a:xfrm>
            <a:off x="8574626" y="3729527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6" name="Nr.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678700" y="3657600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4" name="Text 4"/>
          <p:cNvSpPr>
            <a:spLocks noGrp="1"/>
          </p:cNvSpPr>
          <p:nvPr>
            <p:ph sz="half" idx="32" hasCustomPrompt="1"/>
          </p:nvPr>
        </p:nvSpPr>
        <p:spPr bwMode="gray">
          <a:xfrm>
            <a:off x="7714798" y="4532172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55" name="Nr. 4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7818872" y="4460245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4" name="Text 5"/>
          <p:cNvSpPr>
            <a:spLocks noGrp="1"/>
          </p:cNvSpPr>
          <p:nvPr>
            <p:ph sz="half" idx="18" hasCustomPrompt="1"/>
          </p:nvPr>
        </p:nvSpPr>
        <p:spPr bwMode="gray">
          <a:xfrm>
            <a:off x="5032402" y="5344500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2" name="Nr.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136476" y="5272573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20" name="Text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683035" y="4522984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7" name="Nr. 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1789611" y="445105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6" name="Text 7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53448" y="3258334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57" name="Nr. 7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860024" y="318640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8" name="Text 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362079" y="2422151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8" name="Nr.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468655" y="2350224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3" name="Fußzeile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AD13F-B150-48FA-9084-D9E756CCCB07}" type="datetime1">
              <a:rPr lang="de-DE" smtClean="0"/>
              <a:pPr/>
              <a:t>22.10.19</a:t>
            </a:fld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7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Zitat dunkelblau">
    <p:bg bwMode="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31214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Zitat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10847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Zitat rot 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35931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genda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Agenda durch Klicken bearbeiten</a:t>
            </a:r>
          </a:p>
        </p:txBody>
      </p:sp>
      <p:sp>
        <p:nvSpPr>
          <p:cNvPr id="8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39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41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42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45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27"/>
            <a:ext cx="3600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47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44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49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0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2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3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5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6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8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9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1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2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4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5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7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8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0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1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3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4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8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3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5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C88BA9-6F9E-4215-AE89-45AC6BCA1B0E}" type="datetime1">
              <a:rPr lang="de-DE" smtClean="0"/>
              <a:pPr/>
              <a:t>22.10.19</a:t>
            </a:fld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63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756000" y="1512000"/>
            <a:ext cx="11037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36" name="Dekorelement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8666" y="565428"/>
            <a:ext cx="25120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Linie"/>
          <p:cNvCxnSpPr/>
          <p:nvPr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396000" y="6291000"/>
            <a:ext cx="555480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 noProof="0" dirty="0"/>
              <a:t>Titel / Autor / Copyright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848162" y="6291000"/>
            <a:ext cx="689251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BFDAD13F-B150-48FA-9084-D9E756CCCB07}" type="datetime1">
              <a:rPr lang="de-DE" noProof="0" smtClean="0"/>
              <a:t>22.10.19</a:t>
            </a:fld>
            <a:endParaRPr lang="de-DE" noProof="0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0716399" y="6291000"/>
            <a:ext cx="280076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40" name="Logo" descr="\\NAS\PresentationLoad\Custom-Design\Tallence\vom Kunden\01_logo\Tallence_symbol\03_PNG\02_Tallence_black_symbol.png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74310" y="6343200"/>
            <a:ext cx="519289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Hilfslinien"/>
          <p:cNvGrpSpPr/>
          <p:nvPr/>
        </p:nvGrpSpPr>
        <p:grpSpPr bwMode="gray">
          <a:xfrm>
            <a:off x="-737252" y="-737252"/>
            <a:ext cx="12534205" cy="7087652"/>
            <a:chOff x="-737252" y="-737252"/>
            <a:chExt cx="12534205" cy="7087652"/>
          </a:xfrm>
        </p:grpSpPr>
        <p:grpSp>
          <p:nvGrpSpPr>
            <p:cNvPr id="11" name="Hilfslinie"/>
            <p:cNvGrpSpPr/>
            <p:nvPr userDrawn="1"/>
          </p:nvGrpSpPr>
          <p:grpSpPr bwMode="gray">
            <a:xfrm>
              <a:off x="756443" y="-737252"/>
              <a:ext cx="900000" cy="720000"/>
              <a:chOff x="756443" y="-737252"/>
              <a:chExt cx="900000" cy="720000"/>
            </a:xfrm>
          </p:grpSpPr>
          <p:cxnSp>
            <p:nvCxnSpPr>
              <p:cNvPr id="24" name="Line"/>
              <p:cNvCxnSpPr/>
              <p:nvPr userDrawn="1"/>
            </p:nvCxnSpPr>
            <p:spPr bwMode="gray">
              <a:xfrm flipV="1">
                <a:off x="756444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"/>
              <p:cNvSpPr txBox="1"/>
              <p:nvPr userDrawn="1"/>
            </p:nvSpPr>
            <p:spPr bwMode="gray">
              <a:xfrm>
                <a:off x="75644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14,82</a:t>
                </a:r>
              </a:p>
            </p:txBody>
          </p:sp>
        </p:grpSp>
        <p:grpSp>
          <p:nvGrpSpPr>
            <p:cNvPr id="12" name="Hilfslinie"/>
            <p:cNvGrpSpPr/>
            <p:nvPr userDrawn="1"/>
          </p:nvGrpSpPr>
          <p:grpSpPr bwMode="gray">
            <a:xfrm>
              <a:off x="10896953" y="-737252"/>
              <a:ext cx="900000" cy="720000"/>
              <a:chOff x="10896953" y="-737252"/>
              <a:chExt cx="900000" cy="720000"/>
            </a:xfrm>
          </p:grpSpPr>
          <p:cxnSp>
            <p:nvCxnSpPr>
              <p:cNvPr id="22" name="Line"/>
              <p:cNvCxnSpPr/>
              <p:nvPr userDrawn="1"/>
            </p:nvCxnSpPr>
            <p:spPr bwMode="gray">
              <a:xfrm flipV="1">
                <a:off x="11796953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"/>
              <p:cNvSpPr txBox="1"/>
              <p:nvPr userDrawn="1"/>
            </p:nvSpPr>
            <p:spPr bwMode="gray">
              <a:xfrm>
                <a:off x="1089695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0" tIns="0" rIns="72000" bIns="0" rtlCol="0">
                <a:no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 15,84</a:t>
                </a:r>
              </a:p>
            </p:txBody>
          </p:sp>
        </p:grpSp>
        <p:grpSp>
          <p:nvGrpSpPr>
            <p:cNvPr id="13" name="Hilfslinie"/>
            <p:cNvGrpSpPr/>
            <p:nvPr userDrawn="1"/>
          </p:nvGrpSpPr>
          <p:grpSpPr bwMode="gray">
            <a:xfrm>
              <a:off x="-737252" y="536774"/>
              <a:ext cx="737252" cy="540000"/>
              <a:chOff x="-737252" y="536774"/>
              <a:chExt cx="737252" cy="540000"/>
            </a:xfrm>
          </p:grpSpPr>
          <p:cxnSp>
            <p:nvCxnSpPr>
              <p:cNvPr id="20" name="Line"/>
              <p:cNvCxnSpPr/>
              <p:nvPr/>
            </p:nvCxnSpPr>
            <p:spPr bwMode="gray">
              <a:xfrm>
                <a:off x="-737252" y="539155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"/>
              <p:cNvSpPr txBox="1"/>
              <p:nvPr userDrawn="1"/>
            </p:nvSpPr>
            <p:spPr bwMode="gray">
              <a:xfrm>
                <a:off x="-720000" y="536774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8,02</a:t>
                </a:r>
              </a:p>
            </p:txBody>
          </p:sp>
        </p:grpSp>
        <p:grpSp>
          <p:nvGrpSpPr>
            <p:cNvPr id="14" name="Hilfslinie"/>
            <p:cNvGrpSpPr/>
            <p:nvPr userDrawn="1"/>
          </p:nvGrpSpPr>
          <p:grpSpPr bwMode="gray">
            <a:xfrm>
              <a:off x="-737252" y="1512000"/>
              <a:ext cx="737252" cy="540000"/>
              <a:chOff x="-737252" y="1512000"/>
              <a:chExt cx="737252" cy="540000"/>
            </a:xfrm>
          </p:grpSpPr>
          <p:cxnSp>
            <p:nvCxnSpPr>
              <p:cNvPr id="18" name="Line"/>
              <p:cNvCxnSpPr/>
              <p:nvPr userDrawn="1"/>
            </p:nvCxnSpPr>
            <p:spPr bwMode="gray">
              <a:xfrm>
                <a:off x="-737252" y="151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"/>
              <p:cNvSpPr txBox="1"/>
              <p:nvPr userDrawn="1"/>
            </p:nvSpPr>
            <p:spPr bwMode="gray">
              <a:xfrm>
                <a:off x="-720000" y="151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5,32</a:t>
                </a:r>
              </a:p>
            </p:txBody>
          </p:sp>
        </p:grpSp>
        <p:grpSp>
          <p:nvGrpSpPr>
            <p:cNvPr id="15" name="Hilfslinie"/>
            <p:cNvGrpSpPr/>
            <p:nvPr userDrawn="1"/>
          </p:nvGrpSpPr>
          <p:grpSpPr bwMode="gray">
            <a:xfrm>
              <a:off x="-737252" y="5810400"/>
              <a:ext cx="737252" cy="540000"/>
              <a:chOff x="-737252" y="5810400"/>
              <a:chExt cx="737252" cy="540000"/>
            </a:xfrm>
          </p:grpSpPr>
          <p:cxnSp>
            <p:nvCxnSpPr>
              <p:cNvPr id="16" name="Line"/>
              <p:cNvCxnSpPr/>
              <p:nvPr userDrawn="1"/>
            </p:nvCxnSpPr>
            <p:spPr bwMode="gray">
              <a:xfrm>
                <a:off x="-737252" y="5812781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"/>
              <p:cNvSpPr txBox="1"/>
              <p:nvPr userDrawn="1"/>
            </p:nvSpPr>
            <p:spPr bwMode="gray">
              <a:xfrm>
                <a:off x="-720000" y="58104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6,62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44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1" r:id="rId2"/>
    <p:sldLayoutId id="2147483953" r:id="rId3"/>
    <p:sldLayoutId id="2147483954" r:id="rId4"/>
    <p:sldLayoutId id="2147483926" r:id="rId5"/>
    <p:sldLayoutId id="2147483963" r:id="rId6"/>
    <p:sldLayoutId id="2147483923" r:id="rId7"/>
    <p:sldLayoutId id="2147483958" r:id="rId8"/>
    <p:sldLayoutId id="2147483972" r:id="rId9"/>
    <p:sldLayoutId id="2147483977" r:id="rId10"/>
    <p:sldLayoutId id="2147483957" r:id="rId11"/>
    <p:sldLayoutId id="2147484003" r:id="rId12"/>
    <p:sldLayoutId id="2147484004" r:id="rId13"/>
    <p:sldLayoutId id="2147484005" r:id="rId14"/>
    <p:sldLayoutId id="2147483980" r:id="rId15"/>
    <p:sldLayoutId id="2147483982" r:id="rId16"/>
    <p:sldLayoutId id="2147483941" r:id="rId17"/>
    <p:sldLayoutId id="2147483952" r:id="rId18"/>
    <p:sldLayoutId id="2147483940" r:id="rId19"/>
    <p:sldLayoutId id="2147483973" r:id="rId20"/>
    <p:sldLayoutId id="2147484000" r:id="rId21"/>
    <p:sldLayoutId id="2147483993" r:id="rId22"/>
    <p:sldLayoutId id="2147483990" r:id="rId23"/>
    <p:sldLayoutId id="2147483991" r:id="rId24"/>
    <p:sldLayoutId id="2147483964" r:id="rId25"/>
    <p:sldLayoutId id="2147483965" r:id="rId26"/>
    <p:sldLayoutId id="2147483948" r:id="rId27"/>
    <p:sldLayoutId id="2147483930" r:id="rId28"/>
    <p:sldLayoutId id="2147483966" r:id="rId29"/>
    <p:sldLayoutId id="2147483929" r:id="rId30"/>
    <p:sldLayoutId id="2147483933" r:id="rId31"/>
    <p:sldLayoutId id="2147483986" r:id="rId32"/>
    <p:sldLayoutId id="2147483967" r:id="rId33"/>
    <p:sldLayoutId id="2147483960" r:id="rId34"/>
    <p:sldLayoutId id="2147483961" r:id="rId35"/>
    <p:sldLayoutId id="2147483974" r:id="rId36"/>
    <p:sldLayoutId id="2147483984" r:id="rId37"/>
    <p:sldLayoutId id="2147483942" r:id="rId38"/>
    <p:sldLayoutId id="2147483969" r:id="rId39"/>
    <p:sldLayoutId id="2147483949" r:id="rId40"/>
    <p:sldLayoutId id="2147483946" r:id="rId41"/>
    <p:sldLayoutId id="2147483971" r:id="rId42"/>
    <p:sldLayoutId id="2147483970" r:id="rId43"/>
    <p:sldLayoutId id="2147483947" r:id="rId44"/>
    <p:sldLayoutId id="2147483985" r:id="rId45"/>
    <p:sldLayoutId id="2147483987" r:id="rId46"/>
    <p:sldLayoutId id="2147483988" r:id="rId47"/>
    <p:sldLayoutId id="2147483989" r:id="rId48"/>
    <p:sldLayoutId id="2147483959" r:id="rId49"/>
    <p:sldLayoutId id="2147483968" r:id="rId50"/>
    <p:sldLayoutId id="2147483962" r:id="rId51"/>
    <p:sldLayoutId id="2147483975" r:id="rId52"/>
    <p:sldLayoutId id="2147483978" r:id="rId53"/>
    <p:sldLayoutId id="2147483979" r:id="rId54"/>
    <p:sldLayoutId id="2147484001" r:id="rId55"/>
    <p:sldLayoutId id="2147483983" r:id="rId56"/>
    <p:sldLayoutId id="2147483976" r:id="rId5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76325" algn="l"/>
        </a:tabLs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7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31" userDrawn="1">
          <p15:clr>
            <a:srgbClr val="F26B43"/>
          </p15:clr>
        </p15:guide>
        <p15:guide id="5" orient="horz" pos="953" userDrawn="1">
          <p15:clr>
            <a:srgbClr val="F26B43"/>
          </p15:clr>
        </p15:guide>
        <p15:guide id="6" orient="horz" pos="3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AAF8E-5D9C-E24D-803E-6EE0E3C77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0CA918-8761-8442-9E15-DCE988305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7678905-58D7-3442-8C59-AFDF7AFFB0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E4998D-0AE0-F44D-BAF7-A316DC11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FB1FB9B-EE93-9E4B-BD32-43921B7BF3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1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LLENCE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Kap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12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20000"/>
          </a:lnSpc>
          <a:spcAft>
            <a:spcPts val="10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0516_Tallence_PPT_Master_16x9" id="{395C47F7-C701-8841-880E-00DBCB5ADD56}" vid="{913A364B-D6BF-0E41-A477-6003BDB40848}"/>
    </a:ext>
  </a:extLst>
</a:theme>
</file>

<file path=ppt/theme/theme2.xml><?xml version="1.0" encoding="utf-8"?>
<a:theme xmlns:a="http://schemas.openxmlformats.org/drawingml/2006/main" name="Larissa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Talle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Talle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TALLENCE</Template>
  <TotalTime>0</TotalTime>
  <Words>2</Words>
  <Application>Microsoft Macintosh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TALLENCE</vt:lpstr>
      <vt:lpstr>Advanced BDD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BDD</dc:title>
  <dc:creator>Jonas Wolff</dc:creator>
  <cp:lastModifiedBy>Jonas Wolff</cp:lastModifiedBy>
  <cp:revision>1</cp:revision>
  <dcterms:created xsi:type="dcterms:W3CDTF">2019-10-22T13:55:04Z</dcterms:created>
  <dcterms:modified xsi:type="dcterms:W3CDTF">2019-10-22T13:57:10Z</dcterms:modified>
</cp:coreProperties>
</file>