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90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2" r:id="rId4"/>
    <p:sldId id="258" r:id="rId5"/>
    <p:sldId id="267" r:id="rId6"/>
    <p:sldId id="271" r:id="rId7"/>
    <p:sldId id="272" r:id="rId8"/>
    <p:sldId id="261" r:id="rId9"/>
    <p:sldId id="259" r:id="rId10"/>
    <p:sldId id="270" r:id="rId11"/>
    <p:sldId id="263" r:id="rId12"/>
    <p:sldId id="260" r:id="rId13"/>
    <p:sldId id="265" r:id="rId14"/>
    <p:sldId id="268" r:id="rId15"/>
  </p:sldIdLst>
  <p:sldSz cx="12190413" cy="6858000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3662">
          <p15:clr>
            <a:srgbClr val="A4A3A4"/>
          </p15:clr>
        </p15:guide>
        <p15:guide id="7" orient="horz" pos="341">
          <p15:clr>
            <a:srgbClr val="A4A3A4"/>
          </p15:clr>
        </p15:guide>
        <p15:guide id="8" orient="horz" pos="953">
          <p15:clr>
            <a:srgbClr val="A4A3A4"/>
          </p15:clr>
        </p15:guide>
        <p15:guide id="9" pos="7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8D3"/>
    <a:srgbClr val="6A8BAD"/>
    <a:srgbClr val="00447F"/>
    <a:srgbClr val="000000"/>
    <a:srgbClr val="005BAA"/>
    <a:srgbClr val="595959"/>
    <a:srgbClr val="7F7F7F"/>
    <a:srgbClr val="404040"/>
    <a:srgbClr val="E1E1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05" autoAdjust="0"/>
    <p:restoredTop sz="68714" autoAdjust="0"/>
  </p:normalViewPr>
  <p:slideViewPr>
    <p:cSldViewPr snapToGrid="0" snapToObjects="1" showGuides="1">
      <p:cViewPr varScale="1">
        <p:scale>
          <a:sx n="56" d="100"/>
          <a:sy n="56" d="100"/>
        </p:scale>
        <p:origin x="1138" y="41"/>
      </p:cViewPr>
      <p:guideLst>
        <p:guide orient="horz" pos="3662"/>
        <p:guide orient="horz" pos="341"/>
        <p:guide orient="horz" pos="953"/>
        <p:guide pos="7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296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CB7CF-90E6-2E42-B330-CAE2DE9B7E41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FA9E3EE-A48A-8D46-848E-B05C1EBA58C1}">
      <dgm:prSet phldrT="[Text]"/>
      <dgm:spPr/>
      <dgm:t>
        <a:bodyPr/>
        <a:lstStyle/>
        <a:p>
          <a:r>
            <a:rPr lang="de-DE" dirty="0" err="1"/>
            <a:t>PageSteps</a:t>
          </a:r>
          <a:endParaRPr lang="de-DE" dirty="0"/>
        </a:p>
      </dgm:t>
    </dgm:pt>
    <dgm:pt modelId="{204545F3-B202-614B-8E9B-A2643058AC7A}" type="parTrans" cxnId="{76294B4C-5AE3-B841-B41C-4966F444631E}">
      <dgm:prSet/>
      <dgm:spPr/>
      <dgm:t>
        <a:bodyPr/>
        <a:lstStyle/>
        <a:p>
          <a:endParaRPr lang="de-DE"/>
        </a:p>
      </dgm:t>
    </dgm:pt>
    <dgm:pt modelId="{F9D481DF-D38A-344E-BA35-1B9E20B5B190}" type="sibTrans" cxnId="{76294B4C-5AE3-B841-B41C-4966F444631E}">
      <dgm:prSet/>
      <dgm:spPr/>
      <dgm:t>
        <a:bodyPr/>
        <a:lstStyle/>
        <a:p>
          <a:endParaRPr lang="de-DE"/>
        </a:p>
      </dgm:t>
    </dgm:pt>
    <dgm:pt modelId="{2472D38B-F3F7-6E47-85A0-2D8BBE823CFB}">
      <dgm:prSet phldrT="[Text]"/>
      <dgm:spPr/>
      <dgm:t>
        <a:bodyPr/>
        <a:lstStyle/>
        <a:p>
          <a:r>
            <a:rPr lang="de-DE" dirty="0"/>
            <a:t>Jedes </a:t>
          </a:r>
          <a:r>
            <a:rPr lang="de-DE" dirty="0" err="1"/>
            <a:t>PageObject</a:t>
          </a:r>
          <a:r>
            <a:rPr lang="de-DE" dirty="0"/>
            <a:t> hat spezifische </a:t>
          </a:r>
          <a:r>
            <a:rPr lang="de-DE" dirty="0" err="1"/>
            <a:t>PageSteps</a:t>
          </a:r>
          <a:endParaRPr lang="de-DE" dirty="0"/>
        </a:p>
      </dgm:t>
    </dgm:pt>
    <dgm:pt modelId="{822659DE-9593-484A-96EA-9EBCEE028A23}" type="parTrans" cxnId="{CC04C23C-6EF9-E04C-B20B-D563443C4C7B}">
      <dgm:prSet/>
      <dgm:spPr/>
      <dgm:t>
        <a:bodyPr/>
        <a:lstStyle/>
        <a:p>
          <a:endParaRPr lang="de-DE"/>
        </a:p>
      </dgm:t>
    </dgm:pt>
    <dgm:pt modelId="{2A43DB30-D758-6147-B1D5-829ACC88C090}" type="sibTrans" cxnId="{CC04C23C-6EF9-E04C-B20B-D563443C4C7B}">
      <dgm:prSet/>
      <dgm:spPr/>
      <dgm:t>
        <a:bodyPr/>
        <a:lstStyle/>
        <a:p>
          <a:endParaRPr lang="de-DE"/>
        </a:p>
      </dgm:t>
    </dgm:pt>
    <dgm:pt modelId="{8718F18F-09C8-4846-86CE-94CCAFDE41E2}">
      <dgm:prSet phldrT="[Text]"/>
      <dgm:spPr/>
      <dgm:t>
        <a:bodyPr/>
        <a:lstStyle/>
        <a:p>
          <a:r>
            <a:rPr lang="de-DE" dirty="0" err="1"/>
            <a:t>PageObjects</a:t>
          </a:r>
          <a:endParaRPr lang="de-DE" dirty="0"/>
        </a:p>
      </dgm:t>
    </dgm:pt>
    <dgm:pt modelId="{DE6676BF-596C-394B-B1DE-347067270AD3}" type="parTrans" cxnId="{1ED7C531-07DC-0340-8A3C-045B8BA07429}">
      <dgm:prSet/>
      <dgm:spPr/>
      <dgm:t>
        <a:bodyPr/>
        <a:lstStyle/>
        <a:p>
          <a:endParaRPr lang="de-DE"/>
        </a:p>
      </dgm:t>
    </dgm:pt>
    <dgm:pt modelId="{7EEB7645-D8C0-F949-AED0-23F7C5787DE7}" type="sibTrans" cxnId="{1ED7C531-07DC-0340-8A3C-045B8BA07429}">
      <dgm:prSet/>
      <dgm:spPr/>
      <dgm:t>
        <a:bodyPr/>
        <a:lstStyle/>
        <a:p>
          <a:endParaRPr lang="de-DE"/>
        </a:p>
      </dgm:t>
    </dgm:pt>
    <dgm:pt modelId="{42B6B9AF-C619-AA43-85BF-FA13732E137D}">
      <dgm:prSet phldrT="[Text]"/>
      <dgm:spPr/>
      <dgm:t>
        <a:bodyPr/>
        <a:lstStyle/>
        <a:p>
          <a:r>
            <a:rPr lang="de-DE" dirty="0"/>
            <a:t>Beinhaltet </a:t>
          </a:r>
          <a:r>
            <a:rPr lang="de-DE" dirty="0" err="1"/>
            <a:t>WebElemente</a:t>
          </a:r>
          <a:r>
            <a:rPr lang="de-DE" dirty="0"/>
            <a:t>, die per Name, </a:t>
          </a:r>
          <a:r>
            <a:rPr lang="de-DE" dirty="0" err="1"/>
            <a:t>id</a:t>
          </a:r>
          <a:r>
            <a:rPr lang="de-DE" dirty="0"/>
            <a:t>, </a:t>
          </a:r>
          <a:r>
            <a:rPr lang="de-DE" dirty="0" err="1"/>
            <a:t>className</a:t>
          </a:r>
          <a:r>
            <a:rPr lang="de-DE" dirty="0"/>
            <a:t>, </a:t>
          </a:r>
          <a:r>
            <a:rPr lang="de-DE" dirty="0" err="1"/>
            <a:t>xpath</a:t>
          </a:r>
          <a:r>
            <a:rPr lang="de-DE" dirty="0"/>
            <a:t>, … angesteuert werden können</a:t>
          </a:r>
        </a:p>
      </dgm:t>
    </dgm:pt>
    <dgm:pt modelId="{00A75D35-D44E-6544-93A2-CBC54621D939}" type="parTrans" cxnId="{90846A5B-225A-FB4B-8C39-2C034D122BA2}">
      <dgm:prSet/>
      <dgm:spPr/>
      <dgm:t>
        <a:bodyPr/>
        <a:lstStyle/>
        <a:p>
          <a:endParaRPr lang="de-DE"/>
        </a:p>
      </dgm:t>
    </dgm:pt>
    <dgm:pt modelId="{736B5078-080A-744E-A45D-FEEB63A627D0}" type="sibTrans" cxnId="{90846A5B-225A-FB4B-8C39-2C034D122BA2}">
      <dgm:prSet/>
      <dgm:spPr/>
      <dgm:t>
        <a:bodyPr/>
        <a:lstStyle/>
        <a:p>
          <a:endParaRPr lang="de-DE"/>
        </a:p>
      </dgm:t>
    </dgm:pt>
    <dgm:pt modelId="{E86FFC00-34D0-B240-8408-1D4581E81907}">
      <dgm:prSet phldrT="[Text]"/>
      <dgm:spPr/>
      <dgm:t>
        <a:bodyPr/>
        <a:lstStyle/>
        <a:p>
          <a:r>
            <a:rPr lang="de-DE" dirty="0"/>
            <a:t>Browser</a:t>
          </a:r>
        </a:p>
      </dgm:t>
    </dgm:pt>
    <dgm:pt modelId="{2CA96062-C586-0342-BE8A-05221BF8A7D6}" type="parTrans" cxnId="{A6D843D1-2180-314D-BEFD-CB2E6D7D464B}">
      <dgm:prSet/>
      <dgm:spPr/>
      <dgm:t>
        <a:bodyPr/>
        <a:lstStyle/>
        <a:p>
          <a:endParaRPr lang="de-DE"/>
        </a:p>
      </dgm:t>
    </dgm:pt>
    <dgm:pt modelId="{0B6E2FC5-8E47-2347-A562-4D5B181FA4E4}" type="sibTrans" cxnId="{A6D843D1-2180-314D-BEFD-CB2E6D7D464B}">
      <dgm:prSet/>
      <dgm:spPr/>
      <dgm:t>
        <a:bodyPr/>
        <a:lstStyle/>
        <a:p>
          <a:endParaRPr lang="de-DE"/>
        </a:p>
      </dgm:t>
    </dgm:pt>
    <dgm:pt modelId="{BB5DA5FB-D69E-A940-86F0-9135C89ECDBF}">
      <dgm:prSet phldrT="[Text]"/>
      <dgm:spPr/>
      <dgm:t>
        <a:bodyPr/>
        <a:lstStyle/>
        <a:p>
          <a:r>
            <a:rPr lang="de-DE" dirty="0" err="1"/>
            <a:t>PageSteps</a:t>
          </a:r>
          <a:r>
            <a:rPr lang="de-DE" dirty="0"/>
            <a:t> interagieren über die </a:t>
          </a:r>
          <a:r>
            <a:rPr lang="de-DE" dirty="0" err="1"/>
            <a:t>WebElemente</a:t>
          </a:r>
          <a:r>
            <a:rPr lang="de-DE" dirty="0"/>
            <a:t> des </a:t>
          </a:r>
          <a:r>
            <a:rPr lang="de-DE" dirty="0" err="1"/>
            <a:t>PageObject</a:t>
          </a:r>
          <a:r>
            <a:rPr lang="de-DE" dirty="0"/>
            <a:t> auf dem Browser</a:t>
          </a:r>
        </a:p>
      </dgm:t>
    </dgm:pt>
    <dgm:pt modelId="{15DCF61A-307A-DB45-BF3E-7376AABB1111}" type="parTrans" cxnId="{83EEB34C-C0FE-4F4C-A446-2E8B2E0460C2}">
      <dgm:prSet/>
      <dgm:spPr/>
      <dgm:t>
        <a:bodyPr/>
        <a:lstStyle/>
        <a:p>
          <a:endParaRPr lang="de-DE"/>
        </a:p>
      </dgm:t>
    </dgm:pt>
    <dgm:pt modelId="{72645D7A-E4E9-B340-AB9E-15B0923E9813}" type="sibTrans" cxnId="{83EEB34C-C0FE-4F4C-A446-2E8B2E0460C2}">
      <dgm:prSet/>
      <dgm:spPr/>
      <dgm:t>
        <a:bodyPr/>
        <a:lstStyle/>
        <a:p>
          <a:endParaRPr lang="de-DE"/>
        </a:p>
      </dgm:t>
    </dgm:pt>
    <dgm:pt modelId="{DB4C5419-74DB-E547-A240-C6A92E8781A0}" type="pres">
      <dgm:prSet presAssocID="{B2FCB7CF-90E6-2E42-B330-CAE2DE9B7E41}" presName="linearFlow" presStyleCnt="0">
        <dgm:presLayoutVars>
          <dgm:dir/>
          <dgm:animLvl val="lvl"/>
          <dgm:resizeHandles val="exact"/>
        </dgm:presLayoutVars>
      </dgm:prSet>
      <dgm:spPr/>
    </dgm:pt>
    <dgm:pt modelId="{CE14F614-F45A-954C-BFD5-282A8510C28E}" type="pres">
      <dgm:prSet presAssocID="{9FA9E3EE-A48A-8D46-848E-B05C1EBA58C1}" presName="composite" presStyleCnt="0"/>
      <dgm:spPr/>
    </dgm:pt>
    <dgm:pt modelId="{E7346FC4-68DA-C548-91D9-1E0DA8FD1650}" type="pres">
      <dgm:prSet presAssocID="{9FA9E3EE-A48A-8D46-848E-B05C1EBA58C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82D2FCC-8AD8-CE4D-895D-F65B71E79501}" type="pres">
      <dgm:prSet presAssocID="{9FA9E3EE-A48A-8D46-848E-B05C1EBA58C1}" presName="parSh" presStyleLbl="node1" presStyleIdx="0" presStyleCnt="3"/>
      <dgm:spPr/>
    </dgm:pt>
    <dgm:pt modelId="{5367F2CC-0AA7-7A47-91E7-84E95D627C1B}" type="pres">
      <dgm:prSet presAssocID="{9FA9E3EE-A48A-8D46-848E-B05C1EBA58C1}" presName="desTx" presStyleLbl="fgAcc1" presStyleIdx="0" presStyleCnt="3">
        <dgm:presLayoutVars>
          <dgm:bulletEnabled val="1"/>
        </dgm:presLayoutVars>
      </dgm:prSet>
      <dgm:spPr/>
    </dgm:pt>
    <dgm:pt modelId="{456DBFD5-F047-224D-99D4-445DAADFCD8E}" type="pres">
      <dgm:prSet presAssocID="{F9D481DF-D38A-344E-BA35-1B9E20B5B190}" presName="sibTrans" presStyleLbl="sibTrans2D1" presStyleIdx="0" presStyleCnt="2"/>
      <dgm:spPr/>
    </dgm:pt>
    <dgm:pt modelId="{2FED223D-35F5-ED4E-B46B-2AE233711153}" type="pres">
      <dgm:prSet presAssocID="{F9D481DF-D38A-344E-BA35-1B9E20B5B190}" presName="connTx" presStyleLbl="sibTrans2D1" presStyleIdx="0" presStyleCnt="2"/>
      <dgm:spPr/>
    </dgm:pt>
    <dgm:pt modelId="{74196E42-0B63-F244-A4C0-9294D635E8DC}" type="pres">
      <dgm:prSet presAssocID="{8718F18F-09C8-4846-86CE-94CCAFDE41E2}" presName="composite" presStyleCnt="0"/>
      <dgm:spPr/>
    </dgm:pt>
    <dgm:pt modelId="{B77E1770-32FA-E24E-97E2-B515A085F7C3}" type="pres">
      <dgm:prSet presAssocID="{8718F18F-09C8-4846-86CE-94CCAFDE41E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39E82A2-6A00-9745-8628-656489F36569}" type="pres">
      <dgm:prSet presAssocID="{8718F18F-09C8-4846-86CE-94CCAFDE41E2}" presName="parSh" presStyleLbl="node1" presStyleIdx="1" presStyleCnt="3"/>
      <dgm:spPr/>
    </dgm:pt>
    <dgm:pt modelId="{E08162C6-7FB9-9F47-9612-90AE120CFEED}" type="pres">
      <dgm:prSet presAssocID="{8718F18F-09C8-4846-86CE-94CCAFDE41E2}" presName="desTx" presStyleLbl="fgAcc1" presStyleIdx="1" presStyleCnt="3">
        <dgm:presLayoutVars>
          <dgm:bulletEnabled val="1"/>
        </dgm:presLayoutVars>
      </dgm:prSet>
      <dgm:spPr/>
    </dgm:pt>
    <dgm:pt modelId="{5007FC8D-4FBE-4941-A6B9-6D0C40884710}" type="pres">
      <dgm:prSet presAssocID="{7EEB7645-D8C0-F949-AED0-23F7C5787DE7}" presName="sibTrans" presStyleLbl="sibTrans2D1" presStyleIdx="1" presStyleCnt="2"/>
      <dgm:spPr/>
    </dgm:pt>
    <dgm:pt modelId="{4CF06C2E-94F2-7743-9CEE-201CFB05BBB7}" type="pres">
      <dgm:prSet presAssocID="{7EEB7645-D8C0-F949-AED0-23F7C5787DE7}" presName="connTx" presStyleLbl="sibTrans2D1" presStyleIdx="1" presStyleCnt="2"/>
      <dgm:spPr/>
    </dgm:pt>
    <dgm:pt modelId="{5E6F466E-A22F-674D-BE3F-D26F8A8E7742}" type="pres">
      <dgm:prSet presAssocID="{E86FFC00-34D0-B240-8408-1D4581E81907}" presName="composite" presStyleCnt="0"/>
      <dgm:spPr/>
    </dgm:pt>
    <dgm:pt modelId="{1AEAEB28-5108-6245-A73A-7C261BDEA58B}" type="pres">
      <dgm:prSet presAssocID="{E86FFC00-34D0-B240-8408-1D4581E8190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D1D52D0-6583-9348-99C1-79E9A1CF8FD4}" type="pres">
      <dgm:prSet presAssocID="{E86FFC00-34D0-B240-8408-1D4581E81907}" presName="parSh" presStyleLbl="node1" presStyleIdx="2" presStyleCnt="3"/>
      <dgm:spPr/>
    </dgm:pt>
    <dgm:pt modelId="{987979C1-E718-6841-8AF8-938B1A4A9961}" type="pres">
      <dgm:prSet presAssocID="{E86FFC00-34D0-B240-8408-1D4581E8190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10A2E929-42A7-3342-98FC-D0DB8C724797}" type="presOf" srcId="{9FA9E3EE-A48A-8D46-848E-B05C1EBA58C1}" destId="{C82D2FCC-8AD8-CE4D-895D-F65B71E79501}" srcOrd="1" destOrd="0" presId="urn:microsoft.com/office/officeart/2005/8/layout/process3"/>
    <dgm:cxn modelId="{1ED7C531-07DC-0340-8A3C-045B8BA07429}" srcId="{B2FCB7CF-90E6-2E42-B330-CAE2DE9B7E41}" destId="{8718F18F-09C8-4846-86CE-94CCAFDE41E2}" srcOrd="1" destOrd="0" parTransId="{DE6676BF-596C-394B-B1DE-347067270AD3}" sibTransId="{7EEB7645-D8C0-F949-AED0-23F7C5787DE7}"/>
    <dgm:cxn modelId="{6FC7A033-06D8-8847-8B51-2F127EEBBD2F}" type="presOf" srcId="{42B6B9AF-C619-AA43-85BF-FA13732E137D}" destId="{E08162C6-7FB9-9F47-9612-90AE120CFEED}" srcOrd="0" destOrd="0" presId="urn:microsoft.com/office/officeart/2005/8/layout/process3"/>
    <dgm:cxn modelId="{AEB5BA34-E616-FA42-88AE-F052F5E294FF}" type="presOf" srcId="{7EEB7645-D8C0-F949-AED0-23F7C5787DE7}" destId="{4CF06C2E-94F2-7743-9CEE-201CFB05BBB7}" srcOrd="1" destOrd="0" presId="urn:microsoft.com/office/officeart/2005/8/layout/process3"/>
    <dgm:cxn modelId="{CC04C23C-6EF9-E04C-B20B-D563443C4C7B}" srcId="{9FA9E3EE-A48A-8D46-848E-B05C1EBA58C1}" destId="{2472D38B-F3F7-6E47-85A0-2D8BBE823CFB}" srcOrd="0" destOrd="0" parTransId="{822659DE-9593-484A-96EA-9EBCEE028A23}" sibTransId="{2A43DB30-D758-6147-B1D5-829ACC88C090}"/>
    <dgm:cxn modelId="{90846A5B-225A-FB4B-8C39-2C034D122BA2}" srcId="{8718F18F-09C8-4846-86CE-94CCAFDE41E2}" destId="{42B6B9AF-C619-AA43-85BF-FA13732E137D}" srcOrd="0" destOrd="0" parTransId="{00A75D35-D44E-6544-93A2-CBC54621D939}" sibTransId="{736B5078-080A-744E-A45D-FEEB63A627D0}"/>
    <dgm:cxn modelId="{F5A1EC48-A5F9-4441-9CE2-E5395B8E62AC}" type="presOf" srcId="{E86FFC00-34D0-B240-8408-1D4581E81907}" destId="{5D1D52D0-6583-9348-99C1-79E9A1CF8FD4}" srcOrd="1" destOrd="0" presId="urn:microsoft.com/office/officeart/2005/8/layout/process3"/>
    <dgm:cxn modelId="{B6F9664C-DBF4-2942-8503-369F75E91BDA}" type="presOf" srcId="{BB5DA5FB-D69E-A940-86F0-9135C89ECDBF}" destId="{987979C1-E718-6841-8AF8-938B1A4A9961}" srcOrd="0" destOrd="0" presId="urn:microsoft.com/office/officeart/2005/8/layout/process3"/>
    <dgm:cxn modelId="{76294B4C-5AE3-B841-B41C-4966F444631E}" srcId="{B2FCB7CF-90E6-2E42-B330-CAE2DE9B7E41}" destId="{9FA9E3EE-A48A-8D46-848E-B05C1EBA58C1}" srcOrd="0" destOrd="0" parTransId="{204545F3-B202-614B-8E9B-A2643058AC7A}" sibTransId="{F9D481DF-D38A-344E-BA35-1B9E20B5B190}"/>
    <dgm:cxn modelId="{83EEB34C-C0FE-4F4C-A446-2E8B2E0460C2}" srcId="{E86FFC00-34D0-B240-8408-1D4581E81907}" destId="{BB5DA5FB-D69E-A940-86F0-9135C89ECDBF}" srcOrd="0" destOrd="0" parTransId="{15DCF61A-307A-DB45-BF3E-7376AABB1111}" sibTransId="{72645D7A-E4E9-B340-AB9E-15B0923E9813}"/>
    <dgm:cxn modelId="{70A4DA7A-7234-B24A-A713-FB5AB915A6CC}" type="presOf" srcId="{8718F18F-09C8-4846-86CE-94CCAFDE41E2}" destId="{B77E1770-32FA-E24E-97E2-B515A085F7C3}" srcOrd="0" destOrd="0" presId="urn:microsoft.com/office/officeart/2005/8/layout/process3"/>
    <dgm:cxn modelId="{7269407D-53E6-B343-8EE2-7A20AC2E4D81}" type="presOf" srcId="{E86FFC00-34D0-B240-8408-1D4581E81907}" destId="{1AEAEB28-5108-6245-A73A-7C261BDEA58B}" srcOrd="0" destOrd="0" presId="urn:microsoft.com/office/officeart/2005/8/layout/process3"/>
    <dgm:cxn modelId="{D239BA83-7F20-8643-BEF3-ABA78DF50E88}" type="presOf" srcId="{9FA9E3EE-A48A-8D46-848E-B05C1EBA58C1}" destId="{E7346FC4-68DA-C548-91D9-1E0DA8FD1650}" srcOrd="0" destOrd="0" presId="urn:microsoft.com/office/officeart/2005/8/layout/process3"/>
    <dgm:cxn modelId="{974FDAB8-7207-C640-A698-4910F055223B}" type="presOf" srcId="{2472D38B-F3F7-6E47-85A0-2D8BBE823CFB}" destId="{5367F2CC-0AA7-7A47-91E7-84E95D627C1B}" srcOrd="0" destOrd="0" presId="urn:microsoft.com/office/officeart/2005/8/layout/process3"/>
    <dgm:cxn modelId="{357FD1CC-D1D8-CC4D-AEFC-F56524F5A686}" type="presOf" srcId="{B2FCB7CF-90E6-2E42-B330-CAE2DE9B7E41}" destId="{DB4C5419-74DB-E547-A240-C6A92E8781A0}" srcOrd="0" destOrd="0" presId="urn:microsoft.com/office/officeart/2005/8/layout/process3"/>
    <dgm:cxn modelId="{A6D843D1-2180-314D-BEFD-CB2E6D7D464B}" srcId="{B2FCB7CF-90E6-2E42-B330-CAE2DE9B7E41}" destId="{E86FFC00-34D0-B240-8408-1D4581E81907}" srcOrd="2" destOrd="0" parTransId="{2CA96062-C586-0342-BE8A-05221BF8A7D6}" sibTransId="{0B6E2FC5-8E47-2347-A562-4D5B181FA4E4}"/>
    <dgm:cxn modelId="{BDF1E3DA-5282-754D-A54C-FB9A2651C11B}" type="presOf" srcId="{7EEB7645-D8C0-F949-AED0-23F7C5787DE7}" destId="{5007FC8D-4FBE-4941-A6B9-6D0C40884710}" srcOrd="0" destOrd="0" presId="urn:microsoft.com/office/officeart/2005/8/layout/process3"/>
    <dgm:cxn modelId="{07BFC2DB-C80E-4F4D-A117-07915CC767FF}" type="presOf" srcId="{F9D481DF-D38A-344E-BA35-1B9E20B5B190}" destId="{456DBFD5-F047-224D-99D4-445DAADFCD8E}" srcOrd="0" destOrd="0" presId="urn:microsoft.com/office/officeart/2005/8/layout/process3"/>
    <dgm:cxn modelId="{8F4C23E0-C59F-0A4A-9BB5-5070A11F74AA}" type="presOf" srcId="{F9D481DF-D38A-344E-BA35-1B9E20B5B190}" destId="{2FED223D-35F5-ED4E-B46B-2AE233711153}" srcOrd="1" destOrd="0" presId="urn:microsoft.com/office/officeart/2005/8/layout/process3"/>
    <dgm:cxn modelId="{7F335BEF-A2B6-1B40-B82D-3EDD97468A32}" type="presOf" srcId="{8718F18F-09C8-4846-86CE-94CCAFDE41E2}" destId="{239E82A2-6A00-9745-8628-656489F36569}" srcOrd="1" destOrd="0" presId="urn:microsoft.com/office/officeart/2005/8/layout/process3"/>
    <dgm:cxn modelId="{8E74DB57-D458-9F4C-8A31-9A1ED9AA8AA3}" type="presParOf" srcId="{DB4C5419-74DB-E547-A240-C6A92E8781A0}" destId="{CE14F614-F45A-954C-BFD5-282A8510C28E}" srcOrd="0" destOrd="0" presId="urn:microsoft.com/office/officeart/2005/8/layout/process3"/>
    <dgm:cxn modelId="{58F80DB8-B48E-9F4C-A62A-F823D6AF3B3F}" type="presParOf" srcId="{CE14F614-F45A-954C-BFD5-282A8510C28E}" destId="{E7346FC4-68DA-C548-91D9-1E0DA8FD1650}" srcOrd="0" destOrd="0" presId="urn:microsoft.com/office/officeart/2005/8/layout/process3"/>
    <dgm:cxn modelId="{8594B81E-83A7-F04C-9555-C48CC8A87D2B}" type="presParOf" srcId="{CE14F614-F45A-954C-BFD5-282A8510C28E}" destId="{C82D2FCC-8AD8-CE4D-895D-F65B71E79501}" srcOrd="1" destOrd="0" presId="urn:microsoft.com/office/officeart/2005/8/layout/process3"/>
    <dgm:cxn modelId="{4414428D-406F-5F47-A25B-EB83C3E08ED2}" type="presParOf" srcId="{CE14F614-F45A-954C-BFD5-282A8510C28E}" destId="{5367F2CC-0AA7-7A47-91E7-84E95D627C1B}" srcOrd="2" destOrd="0" presId="urn:microsoft.com/office/officeart/2005/8/layout/process3"/>
    <dgm:cxn modelId="{DC055653-2370-9143-B5F3-EED8D4D7891D}" type="presParOf" srcId="{DB4C5419-74DB-E547-A240-C6A92E8781A0}" destId="{456DBFD5-F047-224D-99D4-445DAADFCD8E}" srcOrd="1" destOrd="0" presId="urn:microsoft.com/office/officeart/2005/8/layout/process3"/>
    <dgm:cxn modelId="{7C565615-16EE-4D41-96A5-BF38D2F80CC3}" type="presParOf" srcId="{456DBFD5-F047-224D-99D4-445DAADFCD8E}" destId="{2FED223D-35F5-ED4E-B46B-2AE233711153}" srcOrd="0" destOrd="0" presId="urn:microsoft.com/office/officeart/2005/8/layout/process3"/>
    <dgm:cxn modelId="{18E464E1-E0E3-7941-B7E3-1B8081B90240}" type="presParOf" srcId="{DB4C5419-74DB-E547-A240-C6A92E8781A0}" destId="{74196E42-0B63-F244-A4C0-9294D635E8DC}" srcOrd="2" destOrd="0" presId="urn:microsoft.com/office/officeart/2005/8/layout/process3"/>
    <dgm:cxn modelId="{F396F1E9-C908-6942-87DC-788879A01D7A}" type="presParOf" srcId="{74196E42-0B63-F244-A4C0-9294D635E8DC}" destId="{B77E1770-32FA-E24E-97E2-B515A085F7C3}" srcOrd="0" destOrd="0" presId="urn:microsoft.com/office/officeart/2005/8/layout/process3"/>
    <dgm:cxn modelId="{9D602815-5BF0-C746-809E-744F5726653A}" type="presParOf" srcId="{74196E42-0B63-F244-A4C0-9294D635E8DC}" destId="{239E82A2-6A00-9745-8628-656489F36569}" srcOrd="1" destOrd="0" presId="urn:microsoft.com/office/officeart/2005/8/layout/process3"/>
    <dgm:cxn modelId="{F11F17E4-D300-014E-9578-0164221FA4DD}" type="presParOf" srcId="{74196E42-0B63-F244-A4C0-9294D635E8DC}" destId="{E08162C6-7FB9-9F47-9612-90AE120CFEED}" srcOrd="2" destOrd="0" presId="urn:microsoft.com/office/officeart/2005/8/layout/process3"/>
    <dgm:cxn modelId="{3DBA42E3-184F-BA4B-B147-C8015D194A31}" type="presParOf" srcId="{DB4C5419-74DB-E547-A240-C6A92E8781A0}" destId="{5007FC8D-4FBE-4941-A6B9-6D0C40884710}" srcOrd="3" destOrd="0" presId="urn:microsoft.com/office/officeart/2005/8/layout/process3"/>
    <dgm:cxn modelId="{CDBB8E49-A527-A24E-A0F7-CA2E88DAABC5}" type="presParOf" srcId="{5007FC8D-4FBE-4941-A6B9-6D0C40884710}" destId="{4CF06C2E-94F2-7743-9CEE-201CFB05BBB7}" srcOrd="0" destOrd="0" presId="urn:microsoft.com/office/officeart/2005/8/layout/process3"/>
    <dgm:cxn modelId="{F445443A-805B-474E-A6B6-DACBFD83BF66}" type="presParOf" srcId="{DB4C5419-74DB-E547-A240-C6A92E8781A0}" destId="{5E6F466E-A22F-674D-BE3F-D26F8A8E7742}" srcOrd="4" destOrd="0" presId="urn:microsoft.com/office/officeart/2005/8/layout/process3"/>
    <dgm:cxn modelId="{C32DE92C-10E1-FD4A-87EC-2AC6F28DDC2F}" type="presParOf" srcId="{5E6F466E-A22F-674D-BE3F-D26F8A8E7742}" destId="{1AEAEB28-5108-6245-A73A-7C261BDEA58B}" srcOrd="0" destOrd="0" presId="urn:microsoft.com/office/officeart/2005/8/layout/process3"/>
    <dgm:cxn modelId="{8B9360DA-F873-7741-B8E4-BF1E76E7A6EB}" type="presParOf" srcId="{5E6F466E-A22F-674D-BE3F-D26F8A8E7742}" destId="{5D1D52D0-6583-9348-99C1-79E9A1CF8FD4}" srcOrd="1" destOrd="0" presId="urn:microsoft.com/office/officeart/2005/8/layout/process3"/>
    <dgm:cxn modelId="{E23814BE-44DD-5F4E-BE74-1524579795B3}" type="presParOf" srcId="{5E6F466E-A22F-674D-BE3F-D26F8A8E7742}" destId="{987979C1-E718-6841-8AF8-938B1A4A996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D2FCC-8AD8-CE4D-895D-F65B71E79501}">
      <dsp:nvSpPr>
        <dsp:cNvPr id="0" name=""/>
        <dsp:cNvSpPr/>
      </dsp:nvSpPr>
      <dsp:spPr>
        <a:xfrm>
          <a:off x="5171" y="65505"/>
          <a:ext cx="2351617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PageSteps</a:t>
          </a:r>
          <a:endParaRPr lang="de-DE" sz="2000" kern="1200" dirty="0"/>
        </a:p>
      </dsp:txBody>
      <dsp:txXfrm>
        <a:off x="5171" y="65505"/>
        <a:ext cx="2351617" cy="576000"/>
      </dsp:txXfrm>
    </dsp:sp>
    <dsp:sp modelId="{5367F2CC-0AA7-7A47-91E7-84E95D627C1B}">
      <dsp:nvSpPr>
        <dsp:cNvPr id="0" name=""/>
        <dsp:cNvSpPr/>
      </dsp:nvSpPr>
      <dsp:spPr>
        <a:xfrm>
          <a:off x="486828" y="641505"/>
          <a:ext cx="2351617" cy="256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Jedes </a:t>
          </a:r>
          <a:r>
            <a:rPr lang="de-DE" sz="2000" kern="1200" dirty="0" err="1"/>
            <a:t>PageObject</a:t>
          </a:r>
          <a:r>
            <a:rPr lang="de-DE" sz="2000" kern="1200" dirty="0"/>
            <a:t> hat spezifische </a:t>
          </a:r>
          <a:r>
            <a:rPr lang="de-DE" sz="2000" kern="1200" dirty="0" err="1"/>
            <a:t>PageSteps</a:t>
          </a:r>
          <a:endParaRPr lang="de-DE" sz="2000" kern="1200" dirty="0"/>
        </a:p>
      </dsp:txBody>
      <dsp:txXfrm>
        <a:off x="555705" y="710382"/>
        <a:ext cx="2213863" cy="2427246"/>
      </dsp:txXfrm>
    </dsp:sp>
    <dsp:sp modelId="{456DBFD5-F047-224D-99D4-445DAADFCD8E}">
      <dsp:nvSpPr>
        <dsp:cNvPr id="0" name=""/>
        <dsp:cNvSpPr/>
      </dsp:nvSpPr>
      <dsp:spPr>
        <a:xfrm>
          <a:off x="2713286" y="60762"/>
          <a:ext cx="755773" cy="5854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713286" y="177859"/>
        <a:ext cx="580128" cy="351290"/>
      </dsp:txXfrm>
    </dsp:sp>
    <dsp:sp modelId="{239E82A2-6A00-9745-8628-656489F36569}">
      <dsp:nvSpPr>
        <dsp:cNvPr id="0" name=""/>
        <dsp:cNvSpPr/>
      </dsp:nvSpPr>
      <dsp:spPr>
        <a:xfrm>
          <a:off x="3782776" y="65505"/>
          <a:ext cx="2351617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PageObjects</a:t>
          </a:r>
          <a:endParaRPr lang="de-DE" sz="2000" kern="1200" dirty="0"/>
        </a:p>
      </dsp:txBody>
      <dsp:txXfrm>
        <a:off x="3782776" y="65505"/>
        <a:ext cx="2351617" cy="576000"/>
      </dsp:txXfrm>
    </dsp:sp>
    <dsp:sp modelId="{E08162C6-7FB9-9F47-9612-90AE120CFEED}">
      <dsp:nvSpPr>
        <dsp:cNvPr id="0" name=""/>
        <dsp:cNvSpPr/>
      </dsp:nvSpPr>
      <dsp:spPr>
        <a:xfrm>
          <a:off x="4264433" y="641505"/>
          <a:ext cx="2351617" cy="256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Beinhaltet </a:t>
          </a:r>
          <a:r>
            <a:rPr lang="de-DE" sz="2000" kern="1200" dirty="0" err="1"/>
            <a:t>WebElemente</a:t>
          </a:r>
          <a:r>
            <a:rPr lang="de-DE" sz="2000" kern="1200" dirty="0"/>
            <a:t>, die per Name, </a:t>
          </a:r>
          <a:r>
            <a:rPr lang="de-DE" sz="2000" kern="1200" dirty="0" err="1"/>
            <a:t>id</a:t>
          </a:r>
          <a:r>
            <a:rPr lang="de-DE" sz="2000" kern="1200" dirty="0"/>
            <a:t>, </a:t>
          </a:r>
          <a:r>
            <a:rPr lang="de-DE" sz="2000" kern="1200" dirty="0" err="1"/>
            <a:t>className</a:t>
          </a:r>
          <a:r>
            <a:rPr lang="de-DE" sz="2000" kern="1200" dirty="0"/>
            <a:t>, </a:t>
          </a:r>
          <a:r>
            <a:rPr lang="de-DE" sz="2000" kern="1200" dirty="0" err="1"/>
            <a:t>xpath</a:t>
          </a:r>
          <a:r>
            <a:rPr lang="de-DE" sz="2000" kern="1200" dirty="0"/>
            <a:t>, … angesteuert werden können</a:t>
          </a:r>
        </a:p>
      </dsp:txBody>
      <dsp:txXfrm>
        <a:off x="4333310" y="710382"/>
        <a:ext cx="2213863" cy="2427246"/>
      </dsp:txXfrm>
    </dsp:sp>
    <dsp:sp modelId="{5007FC8D-4FBE-4941-A6B9-6D0C40884710}">
      <dsp:nvSpPr>
        <dsp:cNvPr id="0" name=""/>
        <dsp:cNvSpPr/>
      </dsp:nvSpPr>
      <dsp:spPr>
        <a:xfrm>
          <a:off x="6490890" y="60762"/>
          <a:ext cx="755773" cy="5854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490890" y="177859"/>
        <a:ext cx="580128" cy="351290"/>
      </dsp:txXfrm>
    </dsp:sp>
    <dsp:sp modelId="{5D1D52D0-6583-9348-99C1-79E9A1CF8FD4}">
      <dsp:nvSpPr>
        <dsp:cNvPr id="0" name=""/>
        <dsp:cNvSpPr/>
      </dsp:nvSpPr>
      <dsp:spPr>
        <a:xfrm>
          <a:off x="7560380" y="65505"/>
          <a:ext cx="2351617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Browser</a:t>
          </a:r>
        </a:p>
      </dsp:txBody>
      <dsp:txXfrm>
        <a:off x="7560380" y="65505"/>
        <a:ext cx="2351617" cy="576000"/>
      </dsp:txXfrm>
    </dsp:sp>
    <dsp:sp modelId="{987979C1-E718-6841-8AF8-938B1A4A9961}">
      <dsp:nvSpPr>
        <dsp:cNvPr id="0" name=""/>
        <dsp:cNvSpPr/>
      </dsp:nvSpPr>
      <dsp:spPr>
        <a:xfrm>
          <a:off x="8042037" y="641505"/>
          <a:ext cx="2351617" cy="256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 err="1"/>
            <a:t>PageSteps</a:t>
          </a:r>
          <a:r>
            <a:rPr lang="de-DE" sz="2000" kern="1200" dirty="0"/>
            <a:t> interagieren über die </a:t>
          </a:r>
          <a:r>
            <a:rPr lang="de-DE" sz="2000" kern="1200" dirty="0" err="1"/>
            <a:t>WebElemente</a:t>
          </a:r>
          <a:r>
            <a:rPr lang="de-DE" sz="2000" kern="1200" dirty="0"/>
            <a:t> des </a:t>
          </a:r>
          <a:r>
            <a:rPr lang="de-DE" sz="2000" kern="1200" dirty="0" err="1"/>
            <a:t>PageObject</a:t>
          </a:r>
          <a:r>
            <a:rPr lang="de-DE" sz="2000" kern="1200" dirty="0"/>
            <a:t> auf dem Browser</a:t>
          </a:r>
        </a:p>
      </dsp:txBody>
      <dsp:txXfrm>
        <a:off x="8110914" y="710382"/>
        <a:ext cx="2213863" cy="242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"/>
          <p:cNvSpPr>
            <a:spLocks noGrp="1"/>
          </p:cNvSpPr>
          <p:nvPr>
            <p:ph type="ftr" sz="quarter" idx="2"/>
          </p:nvPr>
        </p:nvSpPr>
        <p:spPr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3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CD9C266D-9BF6-45DD-93F4-23D3D4380AF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939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"/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432000"/>
            <a:ext cx="6138000" cy="3454424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  <p:txBody>
          <a:bodyPr vert="horz" lIns="0" tIns="0" rIns="0" bIns="0" rtlCol="0" anchor="ctr"/>
          <a:lstStyle/>
          <a:p>
            <a:endParaRPr lang="de-DE" noProof="0" dirty="0"/>
          </a:p>
        </p:txBody>
      </p:sp>
      <p:sp>
        <p:nvSpPr>
          <p:cNvPr id="5" name="Notizen"/>
          <p:cNvSpPr>
            <a:spLocks noGrp="1"/>
          </p:cNvSpPr>
          <p:nvPr>
            <p:ph type="body" sz="quarter" idx="3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4"/>
          </p:nvPr>
        </p:nvSpPr>
        <p:spPr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5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92DA5471-CC57-402A-9527-36A1D012F69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0363" y="431800"/>
            <a:ext cx="6137275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A5471-CC57-402A-9527-36A1D012F698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7597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0363" y="431800"/>
            <a:ext cx="6137275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A5471-CC57-402A-9527-36A1D012F698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95088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0363" y="431800"/>
            <a:ext cx="6137275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A5471-CC57-402A-9527-36A1D012F698}" type="slidenum">
              <a:rPr lang="de-DE" noProof="0" smtClean="0"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83615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0363" y="431800"/>
            <a:ext cx="6137275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A5471-CC57-402A-9527-36A1D012F698}" type="slidenum">
              <a:rPr lang="de-DE" noProof="0" smtClean="0"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74130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0363" y="431800"/>
            <a:ext cx="6137275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Meta-Filter</a:t>
            </a:r>
          </a:p>
          <a:p>
            <a:pPr marL="792900" lvl="1" indent="-342900">
              <a:buFont typeface="+mj-lt"/>
              <a:buAutoNum type="arabicPeriod"/>
            </a:pPr>
            <a:r>
              <a:rPr lang="de-DE" dirty="0" err="1"/>
              <a:t>MetaFilter</a:t>
            </a:r>
            <a:r>
              <a:rPr lang="de-DE" dirty="0"/>
              <a:t> als VM-option</a:t>
            </a:r>
          </a:p>
          <a:p>
            <a:pPr marL="792900" lvl="1" indent="-342900">
              <a:buFont typeface="+mj-lt"/>
              <a:buAutoNum type="arabicPeriod"/>
            </a:pPr>
            <a:r>
              <a:rPr lang="de-DE" dirty="0" err="1"/>
              <a:t>MetaFilter</a:t>
            </a:r>
            <a:r>
              <a:rPr lang="de-DE" dirty="0"/>
              <a:t> als </a:t>
            </a:r>
            <a:r>
              <a:rPr lang="de-DE" dirty="0" err="1"/>
              <a:t>RunAllStories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Name-Input</a:t>
            </a:r>
          </a:p>
          <a:p>
            <a:pPr marL="792900" lvl="1" indent="-342900">
              <a:buFont typeface="+mj-lt"/>
              <a:buAutoNum type="arabicPeriod"/>
            </a:pPr>
            <a:r>
              <a:rPr lang="de-DE" dirty="0"/>
              <a:t>Dummy</a:t>
            </a:r>
          </a:p>
          <a:p>
            <a:pPr marL="792900" lvl="1" indent="-342900">
              <a:buFont typeface="+mj-lt"/>
              <a:buAutoNum type="arabicPeriod"/>
            </a:pPr>
            <a:r>
              <a:rPr lang="de-DE" dirty="0" err="1"/>
              <a:t>DataSet</a:t>
            </a:r>
            <a:endParaRPr lang="de-DE" dirty="0"/>
          </a:p>
          <a:p>
            <a:pPr marL="792900" lvl="1" indent="-342900">
              <a:buFont typeface="+mj-lt"/>
              <a:buAutoNum type="arabicPeriod"/>
            </a:pPr>
            <a:r>
              <a:rPr lang="de-DE" dirty="0" err="1"/>
              <a:t>StoryInteraction</a:t>
            </a:r>
            <a:r>
              <a:rPr lang="de-DE" dirty="0"/>
              <a:t> (Converter)</a:t>
            </a:r>
          </a:p>
          <a:p>
            <a:pPr marL="792900" lvl="1" indent="-342900">
              <a:buFont typeface="+mj-lt"/>
              <a:buAutoNum type="arabicPeriod"/>
            </a:pPr>
            <a:r>
              <a:rPr lang="de-DE" dirty="0"/>
              <a:t>Composite-</a:t>
            </a:r>
            <a:r>
              <a:rPr lang="de-DE" dirty="0" err="1"/>
              <a:t>Steps</a:t>
            </a:r>
            <a:r>
              <a:rPr lang="de-DE" dirty="0"/>
              <a:t> (</a:t>
            </a:r>
            <a:r>
              <a:rPr lang="de-DE" dirty="0" err="1"/>
              <a:t>Priority</a:t>
            </a:r>
            <a:r>
              <a:rPr lang="de-DE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Calculation</a:t>
            </a:r>
            <a:endParaRPr lang="de-DE" dirty="0"/>
          </a:p>
          <a:p>
            <a:pPr marL="792900" lvl="1" indent="-342900">
              <a:buFont typeface="+mj-lt"/>
              <a:buAutoNum type="arabicPeriod"/>
            </a:pPr>
            <a:r>
              <a:rPr lang="de-DE" dirty="0"/>
              <a:t>Dummy</a:t>
            </a:r>
          </a:p>
          <a:p>
            <a:pPr marL="792900" lvl="1" indent="-342900">
              <a:buFont typeface="+mj-lt"/>
              <a:buAutoNum type="arabicPeriod"/>
            </a:pPr>
            <a:r>
              <a:rPr lang="de-DE" dirty="0" err="1"/>
              <a:t>GivenStories</a:t>
            </a:r>
            <a:r>
              <a:rPr lang="de-DE" dirty="0"/>
              <a:t> – </a:t>
            </a:r>
            <a:r>
              <a:rPr lang="de-DE" dirty="0" err="1"/>
              <a:t>GivenStories</a:t>
            </a:r>
            <a:r>
              <a:rPr lang="de-DE" dirty="0"/>
              <a:t> müssen auch </a:t>
            </a:r>
            <a:r>
              <a:rPr lang="de-DE" dirty="0" err="1"/>
              <a:t>MetaTag</a:t>
            </a:r>
            <a:r>
              <a:rPr lang="de-DE" dirty="0"/>
              <a:t> besitzen</a:t>
            </a:r>
          </a:p>
          <a:p>
            <a:pPr marL="792900" lvl="1" indent="-342900">
              <a:buFont typeface="+mj-lt"/>
              <a:buAutoNum type="arabicPeriod"/>
            </a:pPr>
            <a:r>
              <a:rPr lang="de-DE" dirty="0" err="1"/>
              <a:t>PatternVariants</a:t>
            </a:r>
            <a:endParaRPr lang="de-DE" dirty="0"/>
          </a:p>
          <a:p>
            <a:pPr marL="792900" lvl="1" indent="-342900">
              <a:buFont typeface="+mj-lt"/>
              <a:buAutoNum type="arabicPeriod"/>
            </a:pPr>
            <a:r>
              <a:rPr lang="de-DE" dirty="0" err="1"/>
              <a:t>ExampleTables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Mock/Simulator (</a:t>
            </a:r>
            <a:r>
              <a:rPr lang="de-DE" dirty="0" err="1"/>
              <a:t>evtl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A5471-CC57-402A-9527-36A1D012F698}" type="slidenum">
              <a:rPr lang="de-DE" noProof="0" smtClean="0"/>
              <a:t>13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3111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blau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 descr="\\NAS\PresentationLoad\Custom-Design\Tallence\vom Kunden\01_logo\Tallence_logotype\03_PNG\03_Tallence_white_logotyp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840326" y="1083180"/>
            <a:ext cx="2809274" cy="4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5207" y="1511300"/>
            <a:ext cx="10079999" cy="308172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5400" b="1" cap="all" spc="5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Titelmaster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sp>
        <p:nvSpPr>
          <p:cNvPr id="6" name="Untertitel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54800" y="4590000"/>
            <a:ext cx="10080000" cy="396000"/>
          </a:xfrm>
        </p:spPr>
        <p:txBody>
          <a:bodyPr tIns="108000"/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bearbeiten</a:t>
            </a:r>
          </a:p>
        </p:txBody>
      </p:sp>
      <p:sp>
        <p:nvSpPr>
          <p:cNvPr id="7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3509820"/>
            <a:ext cx="93600" cy="216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8" name="Datum und Autor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054800" y="4981900"/>
            <a:ext cx="10080000" cy="28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Datum, Ort und Autor bearbeiten</a:t>
            </a:r>
          </a:p>
        </p:txBody>
      </p:sp>
    </p:spTree>
    <p:extLst>
      <p:ext uri="{BB962C8B-B14F-4D97-AF65-F5344CB8AC3E}">
        <p14:creationId xmlns:p14="http://schemas.microsoft.com/office/powerpoint/2010/main" val="284370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Agenda ro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Agenda durch Klicken bearbeiten</a:t>
            </a:r>
          </a:p>
        </p:txBody>
      </p:sp>
      <p:sp>
        <p:nvSpPr>
          <p:cNvPr id="80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pic>
        <p:nvPicPr>
          <p:cNvPr id="39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Dekorelement 1">
            <a:extLst>
              <a:ext uri="{FF2B5EF4-FFF2-40B4-BE49-F238E27FC236}">
                <a16:creationId xmlns:a16="http://schemas.microsoft.com/office/drawing/2014/main" id="{B27AE73C-8B79-469C-86DE-4B3397876D5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398666" y="565428"/>
            <a:ext cx="252000" cy="252000"/>
            <a:chOff x="5303" y="3964"/>
            <a:chExt cx="198" cy="191"/>
          </a:xfrm>
          <a:solidFill>
            <a:schemeClr val="bg1"/>
          </a:solidFill>
        </p:grpSpPr>
        <p:sp>
          <p:nvSpPr>
            <p:cNvPr id="41" name="Freeform">
              <a:extLst>
                <a:ext uri="{FF2B5EF4-FFF2-40B4-BE49-F238E27FC236}">
                  <a16:creationId xmlns:a16="http://schemas.microsoft.com/office/drawing/2014/main" id="{3DC5C6A7-50FB-43B3-9347-66484544EFC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03" y="3964"/>
              <a:ext cx="95" cy="191"/>
            </a:xfrm>
            <a:custGeom>
              <a:avLst/>
              <a:gdLst>
                <a:gd name="T0" fmla="*/ 0 w 119"/>
                <a:gd name="T1" fmla="*/ 234 h 238"/>
                <a:gd name="T2" fmla="*/ 0 w 119"/>
                <a:gd name="T3" fmla="*/ 221 h 238"/>
                <a:gd name="T4" fmla="*/ 1 w 119"/>
                <a:gd name="T5" fmla="*/ 216 h 238"/>
                <a:gd name="T6" fmla="*/ 79 w 119"/>
                <a:gd name="T7" fmla="*/ 2 h 238"/>
                <a:gd name="T8" fmla="*/ 82 w 119"/>
                <a:gd name="T9" fmla="*/ 0 h 238"/>
                <a:gd name="T10" fmla="*/ 114 w 119"/>
                <a:gd name="T11" fmla="*/ 0 h 238"/>
                <a:gd name="T12" fmla="*/ 118 w 119"/>
                <a:gd name="T13" fmla="*/ 5 h 238"/>
                <a:gd name="T14" fmla="*/ 34 w 119"/>
                <a:gd name="T15" fmla="*/ 235 h 238"/>
                <a:gd name="T16" fmla="*/ 30 w 119"/>
                <a:gd name="T17" fmla="*/ 238 h 238"/>
                <a:gd name="T18" fmla="*/ 4 w 119"/>
                <a:gd name="T19" fmla="*/ 238 h 238"/>
                <a:gd name="T20" fmla="*/ 0 w 119"/>
                <a:gd name="T2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0" y="234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0" y="217"/>
                    <a:pt x="1" y="216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1"/>
                    <a:pt x="81" y="0"/>
                    <a:pt x="8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8" y="5"/>
                  </a:cubicBezTo>
                  <a:cubicBezTo>
                    <a:pt x="34" y="235"/>
                    <a:pt x="34" y="235"/>
                    <a:pt x="34" y="235"/>
                  </a:cubicBezTo>
                  <a:cubicBezTo>
                    <a:pt x="33" y="237"/>
                    <a:pt x="32" y="238"/>
                    <a:pt x="30" y="238"/>
                  </a:cubicBezTo>
                  <a:cubicBezTo>
                    <a:pt x="4" y="238"/>
                    <a:pt x="4" y="238"/>
                    <a:pt x="4" y="238"/>
                  </a:cubicBezTo>
                  <a:cubicBezTo>
                    <a:pt x="2" y="238"/>
                    <a:pt x="0" y="236"/>
                    <a:pt x="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42" name="Freeform">
              <a:extLst>
                <a:ext uri="{FF2B5EF4-FFF2-40B4-BE49-F238E27FC236}">
                  <a16:creationId xmlns:a16="http://schemas.microsoft.com/office/drawing/2014/main" id="{5F18E56C-571B-43B7-866F-1C66B422298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405" y="3964"/>
              <a:ext cx="96" cy="191"/>
            </a:xfrm>
            <a:custGeom>
              <a:avLst/>
              <a:gdLst>
                <a:gd name="T0" fmla="*/ 4 w 119"/>
                <a:gd name="T1" fmla="*/ 238 h 238"/>
                <a:gd name="T2" fmla="*/ 30 w 119"/>
                <a:gd name="T3" fmla="*/ 238 h 238"/>
                <a:gd name="T4" fmla="*/ 34 w 119"/>
                <a:gd name="T5" fmla="*/ 235 h 238"/>
                <a:gd name="T6" fmla="*/ 118 w 119"/>
                <a:gd name="T7" fmla="*/ 5 h 238"/>
                <a:gd name="T8" fmla="*/ 114 w 119"/>
                <a:gd name="T9" fmla="*/ 0 h 238"/>
                <a:gd name="T10" fmla="*/ 82 w 119"/>
                <a:gd name="T11" fmla="*/ 0 h 238"/>
                <a:gd name="T12" fmla="*/ 78 w 119"/>
                <a:gd name="T13" fmla="*/ 2 h 238"/>
                <a:gd name="T14" fmla="*/ 1 w 119"/>
                <a:gd name="T15" fmla="*/ 216 h 238"/>
                <a:gd name="T16" fmla="*/ 0 w 119"/>
                <a:gd name="T17" fmla="*/ 221 h 238"/>
                <a:gd name="T18" fmla="*/ 0 w 119"/>
                <a:gd name="T19" fmla="*/ 234 h 238"/>
                <a:gd name="T20" fmla="*/ 4 w 119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4" y="238"/>
                  </a:moveTo>
                  <a:cubicBezTo>
                    <a:pt x="30" y="238"/>
                    <a:pt x="30" y="238"/>
                    <a:pt x="30" y="238"/>
                  </a:cubicBezTo>
                  <a:cubicBezTo>
                    <a:pt x="32" y="238"/>
                    <a:pt x="33" y="237"/>
                    <a:pt x="34" y="23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9" y="2"/>
                    <a:pt x="117" y="0"/>
                    <a:pt x="11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79" y="1"/>
                    <a:pt x="78" y="2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17"/>
                    <a:pt x="0" y="219"/>
                    <a:pt x="0" y="221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36"/>
                    <a:pt x="1" y="238"/>
                    <a:pt x="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  <p:sp>
        <p:nvSpPr>
          <p:cNvPr id="45" name="Dekorelement 2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2671200"/>
            <a:ext cx="360000" cy="360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cxnSp>
        <p:nvCxnSpPr>
          <p:cNvPr id="47" name="Linie"/>
          <p:cNvCxnSpPr/>
          <p:nvPr userDrawn="1"/>
        </p:nvCxnSpPr>
        <p:spPr bwMode="gray">
          <a:xfrm>
            <a:off x="395999" y="6084000"/>
            <a:ext cx="1139760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1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755998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36" name="Nr. 1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3812398" y="2671226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37" name="Text 2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755998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38" name="Nr. 2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8123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48" name="Text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755998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1" name="Nr. 3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38123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4" name="Text 4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755998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7" name="Nr. 4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38123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0" name="Text 5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55998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3" name="Nr. 5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38123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6" name="Text 6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4564800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9" name="Nr. 6"/>
          <p:cNvSpPr>
            <a:spLocks noGrp="1"/>
          </p:cNvSpPr>
          <p:nvPr>
            <p:ph type="body" sz="quarter" idx="56" hasCustomPrompt="1"/>
          </p:nvPr>
        </p:nvSpPr>
        <p:spPr bwMode="gray">
          <a:xfrm>
            <a:off x="7622998" y="2671227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2" name="Text 7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4564800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5" name="Nr. 7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76229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6" name="Text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4564800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7" name="Nr.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76229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81" name="Text 9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4564800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2" name="Nr. 9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76229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83" name="Text 10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4564800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4" name="Nr. 10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6229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85" name="Linie 1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3811938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86" name="Linie 2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7621200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3" name="Datum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55998" y="4950000"/>
            <a:ext cx="7227000" cy="216000"/>
          </a:xfrm>
          <a:prstGeom prst="rect">
            <a:avLst/>
          </a:prstGeom>
        </p:spPr>
        <p:txBody>
          <a:bodyPr vert="horz" lIns="0" tIns="0" rIns="72000" bIns="0" rtlCol="0" anchor="ctr" anchorCtr="0">
            <a:noAutofit/>
          </a:bodyPr>
          <a:lstStyle>
            <a:lvl1pPr marL="171450" indent="-171450">
              <a:buFont typeface="Arial" panose="020B0604020202020204" pitchFamily="34" charset="0"/>
              <a:buNone/>
              <a:defRPr lang="de-DE" sz="1000" noProof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noProof="0" dirty="0"/>
              <a:t>(Datum) TT.MM.JJJJ, Ort</a:t>
            </a:r>
          </a:p>
        </p:txBody>
      </p:sp>
      <p:sp>
        <p:nvSpPr>
          <p:cNvPr id="44" name="Autor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649" y="5166000"/>
            <a:ext cx="7228800" cy="2160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noProof="0" dirty="0"/>
              <a:t>(Autor) Vor- und Nachname, Position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C88BA9-6F9E-4215-AE89-45AC6BCA1B0E}" type="datetime1">
              <a:rPr lang="de-DE" smtClean="0"/>
              <a:pPr/>
              <a:t>25.11.2019</a:t>
            </a:fld>
            <a:endParaRPr lang="de-DE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29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genda mit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Agenda durch Klicken bearbeiten</a:t>
            </a:r>
          </a:p>
        </p:txBody>
      </p:sp>
      <p:sp>
        <p:nvSpPr>
          <p:cNvPr id="120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50" name="Dekorelement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2671200"/>
            <a:ext cx="360000" cy="36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56" name="Text 1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755998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7" name="Nr. 1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3812398" y="2671226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8" name="Text 2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755998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9" name="Nr. 2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8123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0" name="Text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755998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1" name="Nr. 3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38123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2" name="Text 4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755998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3" name="Nr. 4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38123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4" name="Text 5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55998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5" name="Nr. 5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38123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6" name="Text 6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4564800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7" name="Nr. 6"/>
          <p:cNvSpPr>
            <a:spLocks noGrp="1"/>
          </p:cNvSpPr>
          <p:nvPr>
            <p:ph type="body" sz="quarter" idx="56" hasCustomPrompt="1"/>
          </p:nvPr>
        </p:nvSpPr>
        <p:spPr bwMode="gray">
          <a:xfrm>
            <a:off x="7622998" y="2671227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8" name="Text 7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4564800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9" name="Nr. 7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76229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0" name="Text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4564800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1" name="Nr.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76229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2" name="Text 9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4564800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3" name="Nr. 9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76229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4" name="Text 10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4564800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5" name="Nr. 10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6229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6" name="Linie 1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3811938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7" name="Linie 2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7621200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6" name="Illustration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9316478" y="1270337"/>
            <a:ext cx="4298400" cy="4298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3" name="Datum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55998" y="4950000"/>
            <a:ext cx="7227000" cy="216000"/>
          </a:xfrm>
          <a:prstGeom prst="rect">
            <a:avLst/>
          </a:prstGeom>
        </p:spPr>
        <p:txBody>
          <a:bodyPr vert="horz" lIns="0" tIns="0" rIns="72000" bIns="0" rtlCol="0" anchor="ctr" anchorCtr="0">
            <a:noAutofit/>
          </a:bodyPr>
          <a:lstStyle>
            <a:lvl1pPr marL="171450" indent="-171450">
              <a:buFont typeface="Arial" panose="020B0604020202020204" pitchFamily="34" charset="0"/>
              <a:buNone/>
              <a:defRPr lang="de-DE" sz="1000" noProof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(Datum) TT.MM.JJJJ, Ort</a:t>
            </a:r>
          </a:p>
        </p:txBody>
      </p:sp>
      <p:sp>
        <p:nvSpPr>
          <p:cNvPr id="34" name="Autor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649" y="5166000"/>
            <a:ext cx="7228800" cy="2160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None/>
              <a:defRPr sz="1000" baseline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(Autor) Vor- und Nachname, Position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FEC6909-2C01-40CF-9626-2CD40C8FE822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5422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Agenda weiß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Agenda durch Klicken bearbeiten</a:t>
            </a:r>
          </a:p>
        </p:txBody>
      </p:sp>
      <p:sp>
        <p:nvSpPr>
          <p:cNvPr id="7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50" name="Dekorelement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1511300"/>
            <a:ext cx="360000" cy="36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3" name="Nr. 1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755999" y="1511300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6" name="Nr. 2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755999" y="1948737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9" name="Nr. 3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55999" y="2386174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2" name="Nr. 4"/>
          <p:cNvSpPr>
            <a:spLocks noGrp="1"/>
          </p:cNvSpPr>
          <p:nvPr>
            <p:ph type="body" sz="quarter" idx="67" hasCustomPrompt="1"/>
          </p:nvPr>
        </p:nvSpPr>
        <p:spPr bwMode="gray">
          <a:xfrm>
            <a:off x="755999" y="2823611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5" name="Nr. 5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755999" y="3261048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8" name="Nr. 6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755999" y="3698485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56" name="Nr. 7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755999" y="4135922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59" name="Nr. 8"/>
          <p:cNvSpPr>
            <a:spLocks noGrp="1"/>
          </p:cNvSpPr>
          <p:nvPr>
            <p:ph type="body" sz="quarter" idx="79" hasCustomPrompt="1"/>
          </p:nvPr>
        </p:nvSpPr>
        <p:spPr bwMode="gray">
          <a:xfrm>
            <a:off x="755999" y="4573359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83" name="Nr. 9"/>
          <p:cNvSpPr>
            <a:spLocks noGrp="1"/>
          </p:cNvSpPr>
          <p:nvPr>
            <p:ph type="body" sz="quarter" idx="82" hasCustomPrompt="1"/>
          </p:nvPr>
        </p:nvSpPr>
        <p:spPr bwMode="gray">
          <a:xfrm>
            <a:off x="755999" y="5010796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86" name="Nr. 10"/>
          <p:cNvSpPr>
            <a:spLocks noGrp="1"/>
          </p:cNvSpPr>
          <p:nvPr>
            <p:ph type="body" sz="quarter" idx="85" hasCustomPrompt="1"/>
          </p:nvPr>
        </p:nvSpPr>
        <p:spPr bwMode="gray">
          <a:xfrm>
            <a:off x="755999" y="5448230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73" name="Text 1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115999" y="1511300"/>
            <a:ext cx="3751293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5" name="Text 2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1116000" y="1948737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7" name="Text 3"/>
          <p:cNvSpPr>
            <a:spLocks noGrp="1"/>
          </p:cNvSpPr>
          <p:nvPr>
            <p:ph type="body" sz="quarter" idx="65" hasCustomPrompt="1"/>
          </p:nvPr>
        </p:nvSpPr>
        <p:spPr bwMode="gray">
          <a:xfrm>
            <a:off x="1116000" y="2386174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9" name="Text 4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1116000" y="2823611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1" name="Text 5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1116000" y="3261048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9" name="Text 6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1116000" y="3698485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1" name="Text 7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1116000" y="4135922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3" name="Text 8"/>
          <p:cNvSpPr>
            <a:spLocks noGrp="1"/>
          </p:cNvSpPr>
          <p:nvPr>
            <p:ph type="body" sz="quarter" idx="80" hasCustomPrompt="1"/>
          </p:nvPr>
        </p:nvSpPr>
        <p:spPr bwMode="gray">
          <a:xfrm>
            <a:off x="1116000" y="4573359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5" name="Text 9"/>
          <p:cNvSpPr>
            <a:spLocks noGrp="1"/>
          </p:cNvSpPr>
          <p:nvPr>
            <p:ph type="body" sz="quarter" idx="83" hasCustomPrompt="1"/>
          </p:nvPr>
        </p:nvSpPr>
        <p:spPr bwMode="gray">
          <a:xfrm>
            <a:off x="1116000" y="5010796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7" name="Text 10"/>
          <p:cNvSpPr>
            <a:spLocks noGrp="1"/>
          </p:cNvSpPr>
          <p:nvPr>
            <p:ph type="body" sz="quarter" idx="86" hasCustomPrompt="1"/>
          </p:nvPr>
        </p:nvSpPr>
        <p:spPr bwMode="gray">
          <a:xfrm>
            <a:off x="1116000" y="5448230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32" name="Illustration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9316478" y="1270337"/>
            <a:ext cx="4298400" cy="4298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FEC6909-2C01-40CF-9626-2CD40C8FE822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007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Agenda mit Datum und Auto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Agenda durch Klicken bearbeiten</a:t>
            </a:r>
          </a:p>
        </p:txBody>
      </p:sp>
      <p:sp>
        <p:nvSpPr>
          <p:cNvPr id="7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50" name="Dekorelement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1511300"/>
            <a:ext cx="360000" cy="36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3" name="Nr. 1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755999" y="1511300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6" name="Nr. 2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755999" y="1948737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9" name="Nr. 3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55999" y="2386174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2" name="Nr. 4"/>
          <p:cNvSpPr>
            <a:spLocks noGrp="1"/>
          </p:cNvSpPr>
          <p:nvPr>
            <p:ph type="body" sz="quarter" idx="67" hasCustomPrompt="1"/>
          </p:nvPr>
        </p:nvSpPr>
        <p:spPr bwMode="gray">
          <a:xfrm>
            <a:off x="755999" y="2823611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5" name="Nr. 5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755999" y="3261048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8" name="Nr. 6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755999" y="3698485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56" name="Nr. 7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755999" y="4135922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73" name="Text 1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115999" y="1511300"/>
            <a:ext cx="3751293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5" name="Text 2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1116000" y="1948737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7" name="Text 3"/>
          <p:cNvSpPr>
            <a:spLocks noGrp="1"/>
          </p:cNvSpPr>
          <p:nvPr>
            <p:ph type="body" sz="quarter" idx="65" hasCustomPrompt="1"/>
          </p:nvPr>
        </p:nvSpPr>
        <p:spPr bwMode="gray">
          <a:xfrm>
            <a:off x="1116000" y="2386174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9" name="Text 4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1116000" y="2823611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1" name="Text 5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1116000" y="3261048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9" name="Text 6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1116000" y="3698485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1" name="Text 7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1116000" y="4135922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29" name="Datum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55998" y="4662000"/>
            <a:ext cx="7227000" cy="216000"/>
          </a:xfrm>
          <a:prstGeom prst="rect">
            <a:avLst/>
          </a:prstGeom>
        </p:spPr>
        <p:txBody>
          <a:bodyPr vert="horz" lIns="0" tIns="0" rIns="72000" bIns="0" rtlCol="0" anchor="ctr" anchorCtr="0">
            <a:noAutofit/>
          </a:bodyPr>
          <a:lstStyle>
            <a:lvl1pPr marL="171450" indent="-171450">
              <a:buFont typeface="Arial" panose="020B0604020202020204" pitchFamily="34" charset="0"/>
              <a:buNone/>
              <a:defRPr lang="de-DE" sz="1000" noProof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(Datum) TT.MM.JJJJ, Ort</a:t>
            </a:r>
          </a:p>
        </p:txBody>
      </p:sp>
      <p:sp>
        <p:nvSpPr>
          <p:cNvPr id="30" name="Autor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649" y="4878000"/>
            <a:ext cx="7228800" cy="2160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None/>
              <a:defRPr sz="1000" baseline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(Autor) Vor- und Nachname, Position</a:t>
            </a:r>
          </a:p>
        </p:txBody>
      </p:sp>
      <p:sp>
        <p:nvSpPr>
          <p:cNvPr id="31" name="Illustration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9316478" y="1270337"/>
            <a:ext cx="4298400" cy="4298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FEC6909-2C01-40CF-9626-2CD40C8FE822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4906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genda mit Zeitangabe und Datum und Auto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Agenda durch Klicken bearbeiten</a:t>
            </a:r>
          </a:p>
        </p:txBody>
      </p:sp>
      <p:sp>
        <p:nvSpPr>
          <p:cNvPr id="7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50" name="Dekorelement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1511300"/>
            <a:ext cx="360000" cy="36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3" name="Nr. 1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755999" y="1511300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6" name="Nr. 2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755999" y="1948737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39" name="Nr. 3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55999" y="2386174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2" name="Nr. 4"/>
          <p:cNvSpPr>
            <a:spLocks noGrp="1"/>
          </p:cNvSpPr>
          <p:nvPr>
            <p:ph type="body" sz="quarter" idx="67" hasCustomPrompt="1"/>
          </p:nvPr>
        </p:nvSpPr>
        <p:spPr bwMode="gray">
          <a:xfrm>
            <a:off x="755999" y="2823611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5" name="Nr. 5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755999" y="3261048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48" name="Nr. 6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755999" y="3698485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56" name="Nr. 7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755999" y="4135922"/>
            <a:ext cx="3600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Nr.</a:t>
            </a:r>
            <a:endParaRPr lang="de-DE" noProof="0" dirty="0"/>
          </a:p>
        </p:txBody>
      </p:sp>
      <p:sp>
        <p:nvSpPr>
          <p:cNvPr id="73" name="Text 1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115999" y="1511300"/>
            <a:ext cx="3751293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4" name="Zeit 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852800" y="1511300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75" name="Text 2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1116000" y="1948737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6" name="Zeit 2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4852800" y="1948737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77" name="Text 3"/>
          <p:cNvSpPr>
            <a:spLocks noGrp="1"/>
          </p:cNvSpPr>
          <p:nvPr>
            <p:ph type="body" sz="quarter" idx="65" hasCustomPrompt="1"/>
          </p:nvPr>
        </p:nvSpPr>
        <p:spPr bwMode="gray">
          <a:xfrm>
            <a:off x="1116000" y="2386174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8" name="Zeit 3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4852800" y="2386174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79" name="Text 4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1116000" y="2823611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0" name="Zeit 4"/>
          <p:cNvSpPr>
            <a:spLocks noGrp="1"/>
          </p:cNvSpPr>
          <p:nvPr>
            <p:ph type="body" sz="quarter" idx="66" hasCustomPrompt="1"/>
          </p:nvPr>
        </p:nvSpPr>
        <p:spPr bwMode="gray">
          <a:xfrm>
            <a:off x="4852800" y="2823611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81" name="Text 5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1116000" y="3261048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88" name="Zeit 5"/>
          <p:cNvSpPr>
            <a:spLocks noGrp="1"/>
          </p:cNvSpPr>
          <p:nvPr>
            <p:ph type="body" sz="quarter" idx="69" hasCustomPrompt="1"/>
          </p:nvPr>
        </p:nvSpPr>
        <p:spPr bwMode="gray">
          <a:xfrm>
            <a:off x="4852800" y="3261048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89" name="Text 6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1116000" y="3698485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0" name="Zeit 6"/>
          <p:cNvSpPr>
            <a:spLocks noGrp="1"/>
          </p:cNvSpPr>
          <p:nvPr>
            <p:ph type="body" sz="quarter" idx="72" hasCustomPrompt="1"/>
          </p:nvPr>
        </p:nvSpPr>
        <p:spPr bwMode="gray">
          <a:xfrm>
            <a:off x="4852800" y="3698485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91" name="Text 7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1116000" y="4135922"/>
            <a:ext cx="37512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92" name="Zeit 7"/>
          <p:cNvSpPr>
            <a:spLocks noGrp="1"/>
          </p:cNvSpPr>
          <p:nvPr>
            <p:ph type="body" sz="quarter" idx="75" hasCustomPrompt="1"/>
          </p:nvPr>
        </p:nvSpPr>
        <p:spPr bwMode="gray">
          <a:xfrm>
            <a:off x="4852800" y="4135922"/>
            <a:ext cx="1224000" cy="360000"/>
          </a:xfrm>
        </p:spPr>
        <p:txBody>
          <a:bodyPr lIns="0" tIns="0" rIns="0" bIns="0" anchor="ctr" anchorCtr="0"/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00:00 – 00:00</a:t>
            </a:r>
          </a:p>
        </p:txBody>
      </p:sp>
      <p:sp>
        <p:nvSpPr>
          <p:cNvPr id="101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4860093" y="1509830"/>
            <a:ext cx="7200" cy="2988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0" name="Datum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55998" y="4661899"/>
            <a:ext cx="7227000" cy="216000"/>
          </a:xfrm>
          <a:prstGeom prst="rect">
            <a:avLst/>
          </a:prstGeom>
        </p:spPr>
        <p:txBody>
          <a:bodyPr vert="horz" lIns="0" tIns="0" rIns="72000" bIns="0" rtlCol="0" anchor="ctr" anchorCtr="0">
            <a:noAutofit/>
          </a:bodyPr>
          <a:lstStyle>
            <a:lvl1pPr marL="171450" indent="-171450">
              <a:buFont typeface="Arial" panose="020B0604020202020204" pitchFamily="34" charset="0"/>
              <a:buNone/>
              <a:defRPr lang="de-DE" sz="1000" noProof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(Datum) TT.MM.JJJJ, Ort</a:t>
            </a:r>
          </a:p>
        </p:txBody>
      </p:sp>
      <p:sp>
        <p:nvSpPr>
          <p:cNvPr id="41" name="Autor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649" y="4877899"/>
            <a:ext cx="7228800" cy="2160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None/>
              <a:defRPr sz="1000" baseline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noProof="0" dirty="0"/>
              <a:t>(Autor) Vor- und Nachname, Position</a:t>
            </a:r>
          </a:p>
        </p:txBody>
      </p:sp>
      <p:sp>
        <p:nvSpPr>
          <p:cNvPr id="44" name="Illustration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9316478" y="1270337"/>
            <a:ext cx="4298400" cy="4298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FEC6909-2C01-40CF-9626-2CD40C8FE822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7224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Kontak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5207" y="1511300"/>
            <a:ext cx="10079999" cy="194400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5400" b="1" cap="all" spc="5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Kontakt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pic>
        <p:nvPicPr>
          <p:cNvPr id="24" name="Logo" descr="\\NAS\PresentationLoad\Custom-Design\Tallence\vom Kunden\01_logo\Tallence_logotype\03_PNG\03_Tallence_white_logotyp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840326" y="1083180"/>
            <a:ext cx="2809274" cy="4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0547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2" name="Inhalt 2"/>
          <p:cNvSpPr>
            <a:spLocks noGrp="1"/>
          </p:cNvSpPr>
          <p:nvPr>
            <p:ph sz="half" idx="19" hasCustomPrompt="1"/>
          </p:nvPr>
        </p:nvSpPr>
        <p:spPr bwMode="gray">
          <a:xfrm>
            <a:off x="1054799" y="4218131"/>
            <a:ext cx="2462400" cy="159226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3" name="Text 5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331198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4" name="Inhalt 5"/>
          <p:cNvSpPr>
            <a:spLocks noGrp="1"/>
          </p:cNvSpPr>
          <p:nvPr>
            <p:ph sz="half" idx="21" hasCustomPrompt="1"/>
          </p:nvPr>
        </p:nvSpPr>
        <p:spPr bwMode="gray">
          <a:xfrm>
            <a:off x="9331198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5" name="Text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8135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7" name="Inhalt 2"/>
          <p:cNvSpPr>
            <a:spLocks noGrp="1"/>
          </p:cNvSpPr>
          <p:nvPr>
            <p:ph sz="half" idx="23" hasCustomPrompt="1"/>
          </p:nvPr>
        </p:nvSpPr>
        <p:spPr bwMode="gray">
          <a:xfrm>
            <a:off x="3813599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8" name="Text 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5723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9" name="Inhalt 2"/>
          <p:cNvSpPr>
            <a:spLocks noGrp="1"/>
          </p:cNvSpPr>
          <p:nvPr>
            <p:ph sz="half" idx="25" hasCustomPrompt="1"/>
          </p:nvPr>
        </p:nvSpPr>
        <p:spPr bwMode="gray">
          <a:xfrm>
            <a:off x="6572399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25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2379817"/>
            <a:ext cx="93600" cy="216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21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Kontakt mit Tex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"/>
          <p:cNvSpPr txBox="1"/>
          <p:nvPr userDrawn="1"/>
        </p:nvSpPr>
        <p:spPr bwMode="gray">
          <a:xfrm>
            <a:off x="1057275" y="1512000"/>
            <a:ext cx="10077931" cy="1944000"/>
          </a:xfrm>
          <a:prstGeom prst="rect">
            <a:avLst/>
          </a:prstGeom>
        </p:spPr>
        <p:txBody>
          <a:bodyPr vert="horz" lIns="0" tIns="0" rIns="0" bIns="108000" rtlCol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1076325" algn="l"/>
              </a:tabLst>
              <a:defRPr sz="1400" b="0" cap="none" spc="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</a:pPr>
            <a:r>
              <a:rPr lang="de-DE" sz="1200" noProof="0" dirty="0"/>
              <a:t>Die </a:t>
            </a:r>
            <a:r>
              <a:rPr lang="de-DE" sz="1200" noProof="0" dirty="0" err="1"/>
              <a:t>Tallence</a:t>
            </a:r>
            <a:r>
              <a:rPr lang="de-DE" sz="1200" noProof="0" dirty="0"/>
              <a:t> AG ist eine Technologie- und Managementberatung für die digitale Transformation. Wir unterstützen unsere Kunden, die Digitalisierung zu ihrem Vorteil zu nutzen und Wettbewerbsvorteile zu schaffen. Wir beraten, entwickeln und steuern - hierbei gehen wir konkret und ergebnisorientiert vor. Ob internationaler Technologie-Konzern, traditioneller Mittelstand oder Öffentlicher Sektor: Der Nutzen für den Endkunden ist stets Leitidee und Antrieb von </a:t>
            </a:r>
            <a:r>
              <a:rPr lang="de-DE" sz="1200" noProof="0" dirty="0" err="1"/>
              <a:t>Tallence</a:t>
            </a:r>
            <a:r>
              <a:rPr lang="de-DE" sz="1200" noProof="0" dirty="0"/>
              <a:t>. Diesen stellen wir durch echte Expertenleistung und höchstes Engagement sicher. Unsere Klienten kommen aus so vielfältigen Branchen wie der TIME-Industrie, Medien, Handel, Energie und Tourismus. Gemeinsam mit unserer Tochtergesellschaft NEO Analytics GmbH arbeiten mehr als 80 IT-Entwickler, </a:t>
            </a:r>
            <a:r>
              <a:rPr lang="de-DE" sz="1200" noProof="0" dirty="0" err="1"/>
              <a:t>Machine</a:t>
            </a:r>
            <a:r>
              <a:rPr lang="de-DE" sz="1200" noProof="0" dirty="0"/>
              <a:t> Learning Spezialisten und Management-Berater an den Standorten Hamburg, Frankfurt, Karlsruhe und Marburg an zukunftsweisenden Themen der Digital Economy.</a:t>
            </a:r>
          </a:p>
        </p:txBody>
      </p:sp>
      <p:pic>
        <p:nvPicPr>
          <p:cNvPr id="16" name="Logo" descr="\\NAS\PresentationLoad\Custom-Design\Tallence\vom Kunden\01_logo\Tallence_logotype\03_PNG\03_Tallence_white_logotyp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840326" y="1083180"/>
            <a:ext cx="2809274" cy="4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0547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2" name="Inhalt 2"/>
          <p:cNvSpPr>
            <a:spLocks noGrp="1"/>
          </p:cNvSpPr>
          <p:nvPr>
            <p:ph sz="half" idx="19" hasCustomPrompt="1"/>
          </p:nvPr>
        </p:nvSpPr>
        <p:spPr bwMode="gray">
          <a:xfrm>
            <a:off x="1054799" y="4218131"/>
            <a:ext cx="2462400" cy="159226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3" name="Text 5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331198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4" name="Inhalt 5"/>
          <p:cNvSpPr>
            <a:spLocks noGrp="1"/>
          </p:cNvSpPr>
          <p:nvPr>
            <p:ph sz="half" idx="21" hasCustomPrompt="1"/>
          </p:nvPr>
        </p:nvSpPr>
        <p:spPr bwMode="gray">
          <a:xfrm>
            <a:off x="9331198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5" name="Text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8135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7" name="Inhalt 2"/>
          <p:cNvSpPr>
            <a:spLocks noGrp="1"/>
          </p:cNvSpPr>
          <p:nvPr>
            <p:ph sz="half" idx="23" hasCustomPrompt="1"/>
          </p:nvPr>
        </p:nvSpPr>
        <p:spPr bwMode="gray">
          <a:xfrm>
            <a:off x="3813599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18" name="Text 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572399" y="3732000"/>
            <a:ext cx="2462400" cy="3420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Standort eingeben</a:t>
            </a:r>
          </a:p>
        </p:txBody>
      </p:sp>
      <p:sp>
        <p:nvSpPr>
          <p:cNvPr id="19" name="Inhalt 2"/>
          <p:cNvSpPr>
            <a:spLocks noGrp="1"/>
          </p:cNvSpPr>
          <p:nvPr>
            <p:ph sz="half" idx="25" hasCustomPrompt="1"/>
          </p:nvPr>
        </p:nvSpPr>
        <p:spPr bwMode="gray">
          <a:xfrm>
            <a:off x="6572399" y="4218131"/>
            <a:ext cx="2462400" cy="1591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Adresse eingeben</a:t>
            </a:r>
          </a:p>
        </p:txBody>
      </p:sp>
      <p:sp>
        <p:nvSpPr>
          <p:cNvPr id="7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2379817"/>
            <a:ext cx="93600" cy="216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4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el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4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3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AFA0DE8-8033-462D-BDBF-CD1E1FDE3CA3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8161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el ro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pic>
        <p:nvPicPr>
          <p:cNvPr id="15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Dekorelement">
            <a:extLst>
              <a:ext uri="{FF2B5EF4-FFF2-40B4-BE49-F238E27FC236}">
                <a16:creationId xmlns:a16="http://schemas.microsoft.com/office/drawing/2014/main" id="{B27AE73C-8B79-469C-86DE-4B3397876D5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398666" y="565428"/>
            <a:ext cx="252000" cy="252000"/>
            <a:chOff x="5303" y="3964"/>
            <a:chExt cx="198" cy="191"/>
          </a:xfrm>
          <a:solidFill>
            <a:schemeClr val="bg1"/>
          </a:solidFill>
        </p:grpSpPr>
        <p:sp>
          <p:nvSpPr>
            <p:cNvPr id="17" name="Freeform">
              <a:extLst>
                <a:ext uri="{FF2B5EF4-FFF2-40B4-BE49-F238E27FC236}">
                  <a16:creationId xmlns:a16="http://schemas.microsoft.com/office/drawing/2014/main" id="{3DC5C6A7-50FB-43B3-9347-66484544EFC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03" y="3964"/>
              <a:ext cx="95" cy="191"/>
            </a:xfrm>
            <a:custGeom>
              <a:avLst/>
              <a:gdLst>
                <a:gd name="T0" fmla="*/ 0 w 119"/>
                <a:gd name="T1" fmla="*/ 234 h 238"/>
                <a:gd name="T2" fmla="*/ 0 w 119"/>
                <a:gd name="T3" fmla="*/ 221 h 238"/>
                <a:gd name="T4" fmla="*/ 1 w 119"/>
                <a:gd name="T5" fmla="*/ 216 h 238"/>
                <a:gd name="T6" fmla="*/ 79 w 119"/>
                <a:gd name="T7" fmla="*/ 2 h 238"/>
                <a:gd name="T8" fmla="*/ 82 w 119"/>
                <a:gd name="T9" fmla="*/ 0 h 238"/>
                <a:gd name="T10" fmla="*/ 114 w 119"/>
                <a:gd name="T11" fmla="*/ 0 h 238"/>
                <a:gd name="T12" fmla="*/ 118 w 119"/>
                <a:gd name="T13" fmla="*/ 5 h 238"/>
                <a:gd name="T14" fmla="*/ 34 w 119"/>
                <a:gd name="T15" fmla="*/ 235 h 238"/>
                <a:gd name="T16" fmla="*/ 30 w 119"/>
                <a:gd name="T17" fmla="*/ 238 h 238"/>
                <a:gd name="T18" fmla="*/ 4 w 119"/>
                <a:gd name="T19" fmla="*/ 238 h 238"/>
                <a:gd name="T20" fmla="*/ 0 w 119"/>
                <a:gd name="T2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0" y="234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0" y="217"/>
                    <a:pt x="1" y="216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1"/>
                    <a:pt x="81" y="0"/>
                    <a:pt x="8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8" y="5"/>
                  </a:cubicBezTo>
                  <a:cubicBezTo>
                    <a:pt x="34" y="235"/>
                    <a:pt x="34" y="235"/>
                    <a:pt x="34" y="235"/>
                  </a:cubicBezTo>
                  <a:cubicBezTo>
                    <a:pt x="33" y="237"/>
                    <a:pt x="32" y="238"/>
                    <a:pt x="30" y="238"/>
                  </a:cubicBezTo>
                  <a:cubicBezTo>
                    <a:pt x="4" y="238"/>
                    <a:pt x="4" y="238"/>
                    <a:pt x="4" y="238"/>
                  </a:cubicBezTo>
                  <a:cubicBezTo>
                    <a:pt x="2" y="238"/>
                    <a:pt x="0" y="236"/>
                    <a:pt x="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18" name="Freeform">
              <a:extLst>
                <a:ext uri="{FF2B5EF4-FFF2-40B4-BE49-F238E27FC236}">
                  <a16:creationId xmlns:a16="http://schemas.microsoft.com/office/drawing/2014/main" id="{5F18E56C-571B-43B7-866F-1C66B422298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405" y="3964"/>
              <a:ext cx="96" cy="191"/>
            </a:xfrm>
            <a:custGeom>
              <a:avLst/>
              <a:gdLst>
                <a:gd name="T0" fmla="*/ 4 w 119"/>
                <a:gd name="T1" fmla="*/ 238 h 238"/>
                <a:gd name="T2" fmla="*/ 30 w 119"/>
                <a:gd name="T3" fmla="*/ 238 h 238"/>
                <a:gd name="T4" fmla="*/ 34 w 119"/>
                <a:gd name="T5" fmla="*/ 235 h 238"/>
                <a:gd name="T6" fmla="*/ 118 w 119"/>
                <a:gd name="T7" fmla="*/ 5 h 238"/>
                <a:gd name="T8" fmla="*/ 114 w 119"/>
                <a:gd name="T9" fmla="*/ 0 h 238"/>
                <a:gd name="T10" fmla="*/ 82 w 119"/>
                <a:gd name="T11" fmla="*/ 0 h 238"/>
                <a:gd name="T12" fmla="*/ 78 w 119"/>
                <a:gd name="T13" fmla="*/ 2 h 238"/>
                <a:gd name="T14" fmla="*/ 1 w 119"/>
                <a:gd name="T15" fmla="*/ 216 h 238"/>
                <a:gd name="T16" fmla="*/ 0 w 119"/>
                <a:gd name="T17" fmla="*/ 221 h 238"/>
                <a:gd name="T18" fmla="*/ 0 w 119"/>
                <a:gd name="T19" fmla="*/ 234 h 238"/>
                <a:gd name="T20" fmla="*/ 4 w 119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4" y="238"/>
                  </a:moveTo>
                  <a:cubicBezTo>
                    <a:pt x="30" y="238"/>
                    <a:pt x="30" y="238"/>
                    <a:pt x="30" y="238"/>
                  </a:cubicBezTo>
                  <a:cubicBezTo>
                    <a:pt x="32" y="238"/>
                    <a:pt x="33" y="237"/>
                    <a:pt x="34" y="23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9" y="2"/>
                    <a:pt x="117" y="0"/>
                    <a:pt x="11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79" y="1"/>
                    <a:pt x="78" y="2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17"/>
                    <a:pt x="0" y="219"/>
                    <a:pt x="0" y="221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36"/>
                    <a:pt x="1" y="238"/>
                    <a:pt x="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  <p:cxnSp>
        <p:nvCxnSpPr>
          <p:cNvPr id="19" name="Linie"/>
          <p:cNvCxnSpPr/>
          <p:nvPr userDrawn="1"/>
        </p:nvCxnSpPr>
        <p:spPr bwMode="gray">
          <a:xfrm>
            <a:off x="395999" y="6084000"/>
            <a:ext cx="1139760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/ Autor / Copyright</a:t>
            </a:r>
          </a:p>
        </p:txBody>
      </p:sp>
      <p:sp>
        <p:nvSpPr>
          <p:cNvPr id="3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71BE61-C023-4ED4-BECD-45A03B55F882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83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1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0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794413" y="0"/>
            <a:ext cx="396000" cy="396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8" name="Inhalt"/>
          <p:cNvSpPr>
            <a:spLocks noGrp="1"/>
          </p:cNvSpPr>
          <p:nvPr>
            <p:ph sz="half" idx="14"/>
          </p:nvPr>
        </p:nvSpPr>
        <p:spPr bwMode="gray">
          <a:xfrm>
            <a:off x="756000" y="1512000"/>
            <a:ext cx="110376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3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54C7814-F218-4D9E-8E58-25588F0986B1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6314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 weiß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11300"/>
            <a:ext cx="10079999" cy="308172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5400" b="1" cap="all" spc="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noProof="0" dirty="0"/>
              <a:t>Titelmaster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sp>
        <p:nvSpPr>
          <p:cNvPr id="15" name="Untertitel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54800" y="4590000"/>
            <a:ext cx="10080000" cy="396000"/>
          </a:xfrm>
        </p:spPr>
        <p:txBody>
          <a:bodyPr tIns="108000"/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Subheadline bearbeiten</a:t>
            </a:r>
          </a:p>
        </p:txBody>
      </p:sp>
      <p:pic>
        <p:nvPicPr>
          <p:cNvPr id="9" name="Logo" descr="\\NAS\PresentationLoad\Custom-Design\Tallence\vom Kunden\01_logo\Tallence_logotype\03_PNG\02_Tallence_black_logotyp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840324" y="1083180"/>
            <a:ext cx="2809276" cy="4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Illustration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10047508" y="2559600"/>
            <a:ext cx="4298400" cy="42984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6" name="Dekorelement"/>
          <p:cNvSpPr>
            <a:spLocks noGrp="1"/>
          </p:cNvSpPr>
          <p:nvPr>
            <p:ph type="body" sz="quarter" idx="13" hasCustomPrompt="1"/>
          </p:nvPr>
        </p:nvSpPr>
        <p:spPr bwMode="gray">
          <a:xfrm rot="5400000">
            <a:off x="1033200" y="3509820"/>
            <a:ext cx="93600" cy="216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Datum und Autor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054800" y="4981900"/>
            <a:ext cx="10080000" cy="28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2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Datum, Ort und Autor bearbeiten</a:t>
            </a:r>
          </a:p>
        </p:txBody>
      </p:sp>
    </p:spTree>
    <p:extLst>
      <p:ext uri="{BB962C8B-B14F-4D97-AF65-F5344CB8AC3E}">
        <p14:creationId xmlns:p14="http://schemas.microsoft.com/office/powerpoint/2010/main" val="262877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0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2000"/>
            <a:ext cx="110376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4459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20"/>
          </p:nvPr>
        </p:nvSpPr>
        <p:spPr bwMode="gray">
          <a:xfrm>
            <a:off x="624459" y="5053999"/>
            <a:ext cx="2566435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DA5372B-8290-4F29-B014-C1FC8CBE3BE6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915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9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329698" y="0"/>
            <a:ext cx="93600" cy="360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7" name="Inhalt 1"/>
          <p:cNvSpPr>
            <a:spLocks noGrp="1"/>
          </p:cNvSpPr>
          <p:nvPr>
            <p:ph sz="half" idx="14"/>
          </p:nvPr>
        </p:nvSpPr>
        <p:spPr bwMode="gray">
          <a:xfrm>
            <a:off x="755998" y="1512000"/>
            <a:ext cx="72270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6" name="Inhalt 2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8485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72288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72288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Inhalt"/>
          <p:cNvSpPr>
            <a:spLocks noGrp="1"/>
          </p:cNvSpPr>
          <p:nvPr>
            <p:ph sz="half" idx="15"/>
          </p:nvPr>
        </p:nvSpPr>
        <p:spPr bwMode="gray">
          <a:xfrm>
            <a:off x="755998" y="1512000"/>
            <a:ext cx="72288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8377198" y="0"/>
            <a:ext cx="3416400" cy="581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8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329698" y="629461"/>
            <a:ext cx="93600" cy="72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2187247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7" y="2691745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8269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6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4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6" name="Bild"/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755998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439260" y="2187247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850316" y="2691745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7" name="Inhalt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679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6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Bild"/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0" y="1512000"/>
            <a:ext cx="7984798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55999" y="1452625"/>
            <a:ext cx="648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439260" y="3885372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850316" y="4389870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7" name="Inhalt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4000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0" name="Dekorelement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329698" y="0"/>
            <a:ext cx="93600" cy="360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6" name="Inhalt 1"/>
          <p:cNvSpPr>
            <a:spLocks noGrp="1"/>
          </p:cNvSpPr>
          <p:nvPr>
            <p:ph sz="half" idx="15"/>
          </p:nvPr>
        </p:nvSpPr>
        <p:spPr bwMode="gray">
          <a:xfrm>
            <a:off x="7559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72270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8442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Dekorelement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329698" y="0"/>
            <a:ext cx="93600" cy="360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4" name="Text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72270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817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Nr.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1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4" name="Nr.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17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6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72270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5B3DBBF-4A8C-46E8-A0AB-E0735B148AED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9222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3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2" name="Inhalt 1"/>
          <p:cNvSpPr>
            <a:spLocks noGrp="1"/>
          </p:cNvSpPr>
          <p:nvPr>
            <p:ph sz="half" idx="15"/>
          </p:nvPr>
        </p:nvSpPr>
        <p:spPr bwMode="gray">
          <a:xfrm>
            <a:off x="7559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3" name="Text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64800" y="1512000"/>
            <a:ext cx="72288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11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2621950"/>
            <a:ext cx="7228800" cy="31883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2FAB3FD-4E6C-46E0-B1BD-C93EFC10EB33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4967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5" name="Inhalt"/>
          <p:cNvSpPr>
            <a:spLocks noGrp="1"/>
          </p:cNvSpPr>
          <p:nvPr>
            <p:ph sz="half" idx="22"/>
          </p:nvPr>
        </p:nvSpPr>
        <p:spPr bwMode="gray">
          <a:xfrm>
            <a:off x="7559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Bild"/>
          <p:cNvSpPr>
            <a:spLocks noGrp="1" noChangeAspect="1"/>
          </p:cNvSpPr>
          <p:nvPr>
            <p:ph type="pic" sz="quarter" idx="15"/>
          </p:nvPr>
        </p:nvSpPr>
        <p:spPr bwMode="gray">
          <a:xfrm>
            <a:off x="4564800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Dekorelemen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519962" y="2671947"/>
            <a:ext cx="93600" cy="1692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4090554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8" y="4595051"/>
            <a:ext cx="2260903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4831C8-84E6-4639-B768-66D96F272C03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8753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parator dunkelblau">
    <p:bg bwMode="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11300"/>
            <a:ext cx="10079999" cy="3081720"/>
          </a:xfrm>
          <a:prstGeom prst="rect">
            <a:avLst/>
          </a:prstGeom>
        </p:spPr>
        <p:txBody>
          <a:bodyPr lIns="0" rIns="0" bIns="3600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4000" b="1" cap="all" spc="5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Separator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pic>
        <p:nvPicPr>
          <p:cNvPr id="24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3509820"/>
            <a:ext cx="93600" cy="2160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4" name="Nr.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4800" y="1511300"/>
            <a:ext cx="893762" cy="473075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1054799" y="1981555"/>
            <a:ext cx="432000" cy="7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32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5" name="Text 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3" name="Inhalt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7" name="Bild"/>
          <p:cNvSpPr>
            <a:spLocks noGrp="1" noChangeAspect="1"/>
          </p:cNvSpPr>
          <p:nvPr>
            <p:ph type="pic" sz="quarter" idx="15"/>
          </p:nvPr>
        </p:nvSpPr>
        <p:spPr bwMode="gray">
          <a:xfrm>
            <a:off x="4564800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Dekorelemen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519962" y="2671947"/>
            <a:ext cx="93600" cy="1692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8" name="Text 2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2187247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7" y="2691745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D85A577-AB73-44DD-ABC0-BFB8B3497DED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475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Nr.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0" name="Nr.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22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" name="Inhalt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7" name="Bild"/>
          <p:cNvSpPr>
            <a:spLocks noGrp="1" noChangeAspect="1"/>
          </p:cNvSpPr>
          <p:nvPr>
            <p:ph type="pic" sz="quarter" idx="15"/>
          </p:nvPr>
        </p:nvSpPr>
        <p:spPr bwMode="gray">
          <a:xfrm>
            <a:off x="4564800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Dekorelemen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519962" y="2671947"/>
            <a:ext cx="93600" cy="1692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4090554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8" y="4595051"/>
            <a:ext cx="2260903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4831C8-84E6-4639-B768-66D96F272C03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18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34164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34164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4" name="Text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20" name="Inhalt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4564798" y="0"/>
            <a:ext cx="7228800" cy="581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8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519962" y="1735293"/>
            <a:ext cx="93600" cy="1692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6" name="Text 1"/>
          <p:cNvSpPr>
            <a:spLocks noGrp="1"/>
          </p:cNvSpPr>
          <p:nvPr>
            <p:ph type="body" sz="quarter" idx="23"/>
          </p:nvPr>
        </p:nvSpPr>
        <p:spPr bwMode="gray">
          <a:xfrm>
            <a:off x="10251241" y="409055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2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662298" y="4595051"/>
            <a:ext cx="2260903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383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2000"/>
            <a:ext cx="3416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7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4459" y="2550498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20"/>
          </p:nvPr>
        </p:nvSpPr>
        <p:spPr bwMode="gray">
          <a:xfrm>
            <a:off x="624459" y="3054995"/>
            <a:ext cx="2566435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Inhalt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72288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DA5372B-8290-4F29-B014-C1FC8CBE3BE6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7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9" name="Tex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2671948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4459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4459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3" name="Inhalt"/>
          <p:cNvSpPr>
            <a:spLocks noGrp="1"/>
          </p:cNvSpPr>
          <p:nvPr>
            <p:ph sz="half" idx="14"/>
          </p:nvPr>
        </p:nvSpPr>
        <p:spPr bwMode="gray">
          <a:xfrm>
            <a:off x="4564798" y="1512000"/>
            <a:ext cx="72288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DA5372B-8290-4F29-B014-C1FC8CBE3BE6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1774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Nr.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8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7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1" name="Nr.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19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2671948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3" name="Inhalt"/>
          <p:cNvSpPr>
            <a:spLocks noGrp="1"/>
          </p:cNvSpPr>
          <p:nvPr>
            <p:ph sz="half" idx="14"/>
          </p:nvPr>
        </p:nvSpPr>
        <p:spPr bwMode="gray">
          <a:xfrm>
            <a:off x="4564798" y="1512000"/>
            <a:ext cx="72288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621CD1E-4595-42C3-BFF0-83D0896B7E8A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0320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6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Bild 1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2000"/>
            <a:ext cx="3416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4459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4459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1" name="Bild 2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4564800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Dekorelement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519962" y="2671947"/>
            <a:ext cx="93600" cy="1692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9" name="Text 3"/>
          <p:cNvSpPr>
            <a:spLocks noGrp="1"/>
          </p:cNvSpPr>
          <p:nvPr>
            <p:ph type="body" sz="quarter" idx="23"/>
          </p:nvPr>
        </p:nvSpPr>
        <p:spPr bwMode="gray">
          <a:xfrm>
            <a:off x="10251241" y="409055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4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662298" y="4595051"/>
            <a:ext cx="2260903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DA5372B-8290-4F29-B014-C1FC8CBE3BE6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0507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4" name="Text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10" name="Bild 1"/>
          <p:cNvSpPr>
            <a:spLocks noGrp="1" noChangeAspect="1"/>
          </p:cNvSpPr>
          <p:nvPr>
            <p:ph type="pic" sz="quarter" idx="17"/>
          </p:nvPr>
        </p:nvSpPr>
        <p:spPr bwMode="gray">
          <a:xfrm>
            <a:off x="755997" y="2671948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9" name="Bild 2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4564798" y="1512000"/>
            <a:ext cx="72288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0" name="Dekorelement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519962" y="2671947"/>
            <a:ext cx="93600" cy="1692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6" name="Text 3"/>
          <p:cNvSpPr>
            <a:spLocks noGrp="1"/>
          </p:cNvSpPr>
          <p:nvPr>
            <p:ph type="body" sz="quarter" idx="23"/>
          </p:nvPr>
        </p:nvSpPr>
        <p:spPr bwMode="gray">
          <a:xfrm>
            <a:off x="10251241" y="409055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4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662298" y="4595051"/>
            <a:ext cx="2260903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2193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/>
          </p:nvPr>
        </p:nvSpPr>
        <p:spPr bwMode="gray">
          <a:xfrm>
            <a:off x="755998" y="1512000"/>
            <a:ext cx="3416400" cy="4298400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3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F698533-FC6E-4163-A8E0-9190274D324A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1459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5" name="Tex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16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3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F698533-FC6E-4163-A8E0-9190274D324A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23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parator blau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11300"/>
            <a:ext cx="10079999" cy="3081720"/>
          </a:xfrm>
          <a:prstGeom prst="rect">
            <a:avLst/>
          </a:prstGeom>
        </p:spPr>
        <p:txBody>
          <a:bodyPr lIns="0" rIns="0" bIns="3600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4000" b="1" cap="all" spc="5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Separator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pic>
        <p:nvPicPr>
          <p:cNvPr id="10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3509820"/>
            <a:ext cx="93600" cy="216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4" name="Nr.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4800" y="1511300"/>
            <a:ext cx="893762" cy="473075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1054799" y="1981555"/>
            <a:ext cx="432000" cy="7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265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Nr.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5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7" name="Nr.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14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65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3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0A86C45-CD1A-44AA-99BA-C8001C00C2F1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1278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Nr.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5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3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2" name="Text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9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4" name="Nr. 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4" name="Linie 1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4564800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Nr.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7" name="Linie 2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8380473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Inhalt 3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807D330-5B89-43D0-9D03-357C4C787AFF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085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0" name="Dekorelement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5" name="Text 1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4" name="Text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8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9" name="Inhalt 3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A146EC-6F84-4175-AEE8-BACFBC2394F6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617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Nr.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5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0" name="Dekorelement"/>
          <p:cNvSpPr>
            <a:spLocks noGrp="1"/>
          </p:cNvSpPr>
          <p:nvPr>
            <p:ph type="body" sz="quarter" idx="90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4" name="Nr. 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55998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8" name="Linie 1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Inhalt 1"/>
          <p:cNvSpPr>
            <a:spLocks noGrp="1"/>
          </p:cNvSpPr>
          <p:nvPr>
            <p:ph sz="half" idx="14"/>
          </p:nvPr>
        </p:nvSpPr>
        <p:spPr bwMode="gray">
          <a:xfrm>
            <a:off x="7559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Nr.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6" name="Linie 2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4564800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Inhalt 2"/>
          <p:cNvSpPr>
            <a:spLocks noGrp="1"/>
          </p:cNvSpPr>
          <p:nvPr>
            <p:ph sz="half" idx="17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3" name="Nr.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7" name="Linie 3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8380473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5" name="Inhalt 3"/>
          <p:cNvSpPr>
            <a:spLocks noGrp="1"/>
          </p:cNvSpPr>
          <p:nvPr>
            <p:ph sz="half" idx="19"/>
          </p:nvPr>
        </p:nvSpPr>
        <p:spPr bwMode="gray">
          <a:xfrm>
            <a:off x="83771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807D330-5B89-43D0-9D03-357C4C787AFF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515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5" name="Text 1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4" name="Text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8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9" name="Inhalt 3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A146EC-6F84-4175-AEE8-BACFBC2394F6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7497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7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/>
          </p:nvPr>
        </p:nvSpPr>
        <p:spPr bwMode="gray">
          <a:xfrm>
            <a:off x="755998" y="1512000"/>
            <a:ext cx="3416400" cy="4298400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37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0" name="Bild 2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8377198" y="1512000"/>
            <a:ext cx="3416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Text 3"/>
          <p:cNvSpPr>
            <a:spLocks noGrp="1"/>
          </p:cNvSpPr>
          <p:nvPr>
            <p:ph type="body" sz="quarter" idx="23"/>
          </p:nvPr>
        </p:nvSpPr>
        <p:spPr bwMode="gray">
          <a:xfrm>
            <a:off x="10251241" y="409055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4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662298" y="4595051"/>
            <a:ext cx="2260903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F698533-FC6E-4163-A8E0-9190274D324A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22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72288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72288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4" name="Text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20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3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8377198" y="0"/>
            <a:ext cx="3416400" cy="581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8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329698" y="629461"/>
            <a:ext cx="93600" cy="72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2187247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7" y="2691745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7586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Nr.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72288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72288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Nr.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25" name="Linie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1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3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8377198" y="0"/>
            <a:ext cx="3416400" cy="581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2187247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7" y="2691745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24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330400" y="629461"/>
            <a:ext cx="93600" cy="72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738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Nr.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72288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72288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Nr. 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26" name="Linie 1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7" name="Inhalt 1"/>
          <p:cNvSpPr>
            <a:spLocks noGrp="1"/>
          </p:cNvSpPr>
          <p:nvPr>
            <p:ph sz="half" idx="90"/>
          </p:nvPr>
        </p:nvSpPr>
        <p:spPr bwMode="gray">
          <a:xfrm>
            <a:off x="7559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0" name="Nr. 2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27" name="Linie 2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4564800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5" name="Inhalt 2"/>
          <p:cNvSpPr>
            <a:spLocks noGrp="1"/>
          </p:cNvSpPr>
          <p:nvPr>
            <p:ph sz="half" idx="17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8377198" y="0"/>
            <a:ext cx="3416400" cy="581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Dekorelement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8330400" y="629461"/>
            <a:ext cx="93600" cy="720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2" name="Text 2"/>
          <p:cNvSpPr>
            <a:spLocks noGrp="1"/>
          </p:cNvSpPr>
          <p:nvPr>
            <p:ph type="body" sz="quarter" idx="19"/>
          </p:nvPr>
        </p:nvSpPr>
        <p:spPr bwMode="gray">
          <a:xfrm>
            <a:off x="10251241" y="3315372"/>
            <a:ext cx="1671960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662297" y="3819870"/>
            <a:ext cx="2260904" cy="331200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/>
            </a:pPr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EF8492-ADB9-4EBE-9A60-E55C77C98726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9278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9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2000"/>
            <a:ext cx="3416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0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125598" y="1675122"/>
            <a:ext cx="93600" cy="54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7" name="Inhalt 1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2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2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4459" y="2550498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 2"/>
          <p:cNvSpPr>
            <a:spLocks noGrp="1"/>
          </p:cNvSpPr>
          <p:nvPr>
            <p:ph type="body" sz="quarter" idx="20"/>
          </p:nvPr>
        </p:nvSpPr>
        <p:spPr bwMode="gray">
          <a:xfrm>
            <a:off x="624459" y="3054995"/>
            <a:ext cx="2566435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D07360-8F9C-4FF8-B753-12BB54489DC8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023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parator ro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11300"/>
            <a:ext cx="10079999" cy="3081720"/>
          </a:xfrm>
          <a:prstGeom prst="rect">
            <a:avLst/>
          </a:prstGeom>
        </p:spPr>
        <p:txBody>
          <a:bodyPr lIns="0" rIns="0" bIns="36000"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4000" b="1" cap="all" spc="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noProof="0" dirty="0"/>
              <a:t>Separator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pic>
        <p:nvPicPr>
          <p:cNvPr id="13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ekorelement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1033200" y="3509820"/>
            <a:ext cx="93600" cy="2160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4" name="Nr.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1054800" y="1515680"/>
            <a:ext cx="893762" cy="473075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1054799" y="1981555"/>
            <a:ext cx="432000" cy="7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8" name="Text 1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2671948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Dekorelement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3884398" y="3164097"/>
            <a:ext cx="576000" cy="936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5" name="Text 2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37" name="Inhalt 1"/>
          <p:cNvSpPr>
            <a:spLocks noGrp="1"/>
          </p:cNvSpPr>
          <p:nvPr>
            <p:ph sz="half" idx="14"/>
          </p:nvPr>
        </p:nvSpPr>
        <p:spPr bwMode="gray">
          <a:xfrm>
            <a:off x="45665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2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D07360-8F9C-4FF8-B753-12BB54489DC8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567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Nr.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8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0" name="Nr.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400" b="1"/>
            </a:lvl1pPr>
          </a:lstStyle>
          <a:p>
            <a:pPr lvl="0"/>
            <a:r>
              <a:rPr lang="de-DE" noProof="0" dirty="0"/>
              <a:t>Nr.</a:t>
            </a:r>
            <a:endParaRPr lang="en-US" dirty="0"/>
          </a:p>
        </p:txBody>
      </p:sp>
      <p:sp>
        <p:nvSpPr>
          <p:cNvPr id="22" name="Linie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755998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Bild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2671948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Dekorelement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64148" y="2625148"/>
            <a:ext cx="648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5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4549502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5053998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37" name="Inhalt 1"/>
          <p:cNvSpPr>
            <a:spLocks noGrp="1"/>
          </p:cNvSpPr>
          <p:nvPr>
            <p:ph sz="half" idx="14"/>
          </p:nvPr>
        </p:nvSpPr>
        <p:spPr bwMode="gray">
          <a:xfrm>
            <a:off x="4564800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Inhalt 2"/>
          <p:cNvSpPr>
            <a:spLocks noGrp="1"/>
          </p:cNvSpPr>
          <p:nvPr>
            <p:ph sz="half" idx="15"/>
          </p:nvPr>
        </p:nvSpPr>
        <p:spPr bwMode="gray">
          <a:xfrm>
            <a:off x="8377198" y="1512000"/>
            <a:ext cx="3416400" cy="4298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84828BB-7B4A-43F5-823E-CE2F139C8F04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8412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Bild 1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0020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338757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3892070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8" name="Text 3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4842000"/>
            <a:ext cx="3416400" cy="9684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 sz="1400"/>
            </a:lvl1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20" name="Bild 2"/>
          <p:cNvSpPr>
            <a:spLocks noGrp="1" noChangeAspect="1"/>
          </p:cNvSpPr>
          <p:nvPr>
            <p:ph type="pic" sz="quarter" idx="24"/>
          </p:nvPr>
        </p:nvSpPr>
        <p:spPr bwMode="gray">
          <a:xfrm>
            <a:off x="4564800" y="1510020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 4"/>
          <p:cNvSpPr>
            <a:spLocks noGrp="1"/>
          </p:cNvSpPr>
          <p:nvPr>
            <p:ph type="body" sz="quarter" idx="25"/>
          </p:nvPr>
        </p:nvSpPr>
        <p:spPr bwMode="gray">
          <a:xfrm>
            <a:off x="4437000" y="338757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5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437000" y="3892070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3" name="Text 6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564800" y="4842000"/>
            <a:ext cx="3416400" cy="9684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 sz="1400"/>
            </a:lvl1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23" name="Bild 3"/>
          <p:cNvSpPr>
            <a:spLocks noGrp="1" noChangeAspect="1"/>
          </p:cNvSpPr>
          <p:nvPr>
            <p:ph type="pic" sz="quarter" idx="27"/>
          </p:nvPr>
        </p:nvSpPr>
        <p:spPr bwMode="gray">
          <a:xfrm>
            <a:off x="8378725" y="1510020"/>
            <a:ext cx="3416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Dekorelement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8329698" y="1724836"/>
            <a:ext cx="93600" cy="720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24" name="Text 7"/>
          <p:cNvSpPr>
            <a:spLocks noGrp="1"/>
          </p:cNvSpPr>
          <p:nvPr>
            <p:ph type="body" sz="quarter" idx="28"/>
          </p:nvPr>
        </p:nvSpPr>
        <p:spPr bwMode="gray">
          <a:xfrm>
            <a:off x="8249127" y="338757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8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249127" y="3892070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19" name="Text 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377198" y="4842000"/>
            <a:ext cx="3416400" cy="9684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 sz="1400"/>
            </a:lvl1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D07360-8F9C-4FF8-B753-12BB54489DC8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0395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20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21" name="Text 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22" name="Dekorelement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1051200" y="1478174"/>
            <a:ext cx="93600" cy="219600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4" name="Text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9873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8" name="Inhalt 2"/>
          <p:cNvSpPr>
            <a:spLocks noGrp="1"/>
          </p:cNvSpPr>
          <p:nvPr>
            <p:ph sz="half" idx="14"/>
          </p:nvPr>
        </p:nvSpPr>
        <p:spPr bwMode="gray">
          <a:xfrm>
            <a:off x="4566598" y="26712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Text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566598" y="373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3" name="Inhalt 2"/>
          <p:cNvSpPr>
            <a:spLocks noGrp="1"/>
          </p:cNvSpPr>
          <p:nvPr>
            <p:ph sz="half" idx="19"/>
          </p:nvPr>
        </p:nvSpPr>
        <p:spPr bwMode="gray">
          <a:xfrm>
            <a:off x="4566598" y="48420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7" name="Text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9" name="Inhalt 4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4" name="Text 5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8377198" y="373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5" name="Inhalt 5"/>
          <p:cNvSpPr>
            <a:spLocks noGrp="1"/>
          </p:cNvSpPr>
          <p:nvPr>
            <p:ph sz="half" idx="21"/>
          </p:nvPr>
        </p:nvSpPr>
        <p:spPr bwMode="gray">
          <a:xfrm>
            <a:off x="8377198" y="48420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A146EC-6F84-4175-AEE8-BACFBC2394F6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9518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Nr.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2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40" name="Text"/>
          <p:cNvSpPr>
            <a:spLocks noGrp="1"/>
          </p:cNvSpPr>
          <p:nvPr>
            <p:ph type="body" sz="quarter" idx="90" hasCustomPrompt="1"/>
          </p:nvPr>
        </p:nvSpPr>
        <p:spPr bwMode="gray">
          <a:xfrm>
            <a:off x="755998" y="1512000"/>
            <a:ext cx="3416400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3" name="Inhalt 1"/>
          <p:cNvSpPr>
            <a:spLocks noGrp="1"/>
          </p:cNvSpPr>
          <p:nvPr>
            <p:ph sz="half" idx="1" hasCustomPrompt="1"/>
          </p:nvPr>
        </p:nvSpPr>
        <p:spPr bwMode="gray">
          <a:xfrm>
            <a:off x="755998" y="2671948"/>
            <a:ext cx="3416400" cy="31384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16" name="Nr.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9873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38" name="Linie 1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4564800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1" name="Inhalt 2"/>
          <p:cNvSpPr>
            <a:spLocks noGrp="1"/>
          </p:cNvSpPr>
          <p:nvPr>
            <p:ph sz="half" idx="14"/>
          </p:nvPr>
        </p:nvSpPr>
        <p:spPr bwMode="gray">
          <a:xfrm>
            <a:off x="4566598" y="26712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 marL="4500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7" name="Nr.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566598" y="3732754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43" name="Linie 2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4566598" y="4716659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3" name="Inhalt 3"/>
          <p:cNvSpPr>
            <a:spLocks noGrp="1"/>
          </p:cNvSpPr>
          <p:nvPr>
            <p:ph sz="half" idx="19"/>
          </p:nvPr>
        </p:nvSpPr>
        <p:spPr bwMode="gray">
          <a:xfrm>
            <a:off x="4566598" y="48420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 marL="4500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Nr.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39" name="Linie 3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8380473" y="2503105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2" name="Inhalt 4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 marL="4500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9" name="Nr. 5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380473" y="3732754"/>
            <a:ext cx="3413125" cy="96840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buNone/>
              <a:defRPr sz="4400" b="1"/>
            </a:lvl1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44" name="Linie 4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8380473" y="4716659"/>
            <a:ext cx="612000" cy="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4" name="Inhalt 5"/>
          <p:cNvSpPr>
            <a:spLocks noGrp="1"/>
          </p:cNvSpPr>
          <p:nvPr>
            <p:ph sz="half" idx="21"/>
          </p:nvPr>
        </p:nvSpPr>
        <p:spPr bwMode="gray">
          <a:xfrm>
            <a:off x="8377198" y="4842000"/>
            <a:ext cx="3416400" cy="871200"/>
          </a:xfrm>
        </p:spPr>
        <p:txBody>
          <a:bodyPr/>
          <a:lstStyle>
            <a:lvl1pPr marL="0" indent="0">
              <a:buNone/>
              <a:defRPr sz="1600"/>
            </a:lvl1pPr>
            <a:lvl2pPr marL="4500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A146EC-6F84-4175-AEE8-BACFBC2394F6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22" name="Dekorelement"/>
          <p:cNvSpPr>
            <a:spLocks noGrp="1"/>
          </p:cNvSpPr>
          <p:nvPr>
            <p:ph type="body" sz="quarter" idx="93" hasCustomPrompt="1"/>
          </p:nvPr>
        </p:nvSpPr>
        <p:spPr bwMode="gray">
          <a:xfrm rot="5400000">
            <a:off x="1051200" y="1478174"/>
            <a:ext cx="93600" cy="2196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226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6" name="Dekorelement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11794413" y="0"/>
            <a:ext cx="396000" cy="396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5" name="Text 1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5998" y="1512000"/>
            <a:ext cx="3416400" cy="4298400"/>
          </a:xfrm>
        </p:spPr>
        <p:txBody>
          <a:bodyPr tIns="316800" anchor="t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/>
            </a:lvl1pPr>
          </a:lstStyle>
          <a:p>
            <a:pPr lvl="0"/>
            <a:r>
              <a:rPr lang="de-DE" noProof="0" dirty="0"/>
              <a:t>Textmasterformat durch Klicken bearbeiten</a:t>
            </a:r>
            <a:endParaRPr lang="en-US" dirty="0"/>
          </a:p>
        </p:txBody>
      </p:sp>
      <p:sp>
        <p:nvSpPr>
          <p:cNvPr id="4" name="Text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64800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8" name="Inhalt 2"/>
          <p:cNvSpPr>
            <a:spLocks noGrp="1"/>
          </p:cNvSpPr>
          <p:nvPr>
            <p:ph sz="half" idx="14"/>
          </p:nvPr>
        </p:nvSpPr>
        <p:spPr bwMode="gray">
          <a:xfrm>
            <a:off x="4564800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Text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80473" y="1512000"/>
            <a:ext cx="3413125" cy="968400"/>
          </a:xfrm>
        </p:spPr>
        <p:txBody>
          <a:bodyPr bIns="18000" anchor="b" anchorCtr="0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/>
            </a:lvl1pPr>
          </a:lstStyle>
          <a:p>
            <a:pPr lvl="0"/>
            <a:r>
              <a:rPr lang="de-DE" noProof="0" dirty="0"/>
              <a:t>Text durch Klicken bearbeiten</a:t>
            </a:r>
            <a:endParaRPr lang="de-DE" dirty="0"/>
          </a:p>
        </p:txBody>
      </p:sp>
      <p:sp>
        <p:nvSpPr>
          <p:cNvPr id="19" name="Inhalt 3"/>
          <p:cNvSpPr>
            <a:spLocks noGrp="1"/>
          </p:cNvSpPr>
          <p:nvPr>
            <p:ph sz="half" idx="17"/>
          </p:nvPr>
        </p:nvSpPr>
        <p:spPr bwMode="gray">
          <a:xfrm>
            <a:off x="8377198" y="2671200"/>
            <a:ext cx="3416400" cy="3139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A146EC-6F84-4175-AEE8-BACFBC2394F6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548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12" name="Bild 1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755998" y="1510020"/>
            <a:ext cx="2461783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Text 1"/>
          <p:cNvSpPr>
            <a:spLocks noGrp="1"/>
          </p:cNvSpPr>
          <p:nvPr>
            <p:ph type="body" sz="quarter" idx="19"/>
          </p:nvPr>
        </p:nvSpPr>
        <p:spPr bwMode="gray">
          <a:xfrm>
            <a:off x="626400" y="3387574"/>
            <a:ext cx="1671960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6400" y="3892070"/>
            <a:ext cx="2260904" cy="331235"/>
          </a:xfrm>
          <a:solidFill>
            <a:schemeClr val="tx1"/>
          </a:solidFill>
        </p:spPr>
        <p:txBody>
          <a:bodyPr wrap="none" lIns="144000" tIns="36000" rIns="144000" bIns="3600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durch Klicken bearbeiten</a:t>
            </a:r>
            <a:endParaRPr lang="de-DE" dirty="0"/>
          </a:p>
        </p:txBody>
      </p:sp>
      <p:sp>
        <p:nvSpPr>
          <p:cNvPr id="20" name="Bild 2"/>
          <p:cNvSpPr>
            <a:spLocks noGrp="1" noChangeAspect="1"/>
          </p:cNvSpPr>
          <p:nvPr>
            <p:ph type="pic" sz="quarter" idx="24"/>
          </p:nvPr>
        </p:nvSpPr>
        <p:spPr bwMode="gray">
          <a:xfrm>
            <a:off x="3613987" y="1510020"/>
            <a:ext cx="2462400" cy="313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 3"/>
          <p:cNvSpPr>
            <a:spLocks noGrp="1" noChangeAspect="1"/>
          </p:cNvSpPr>
          <p:nvPr>
            <p:ph type="pic" sz="quarter" idx="27"/>
          </p:nvPr>
        </p:nvSpPr>
        <p:spPr bwMode="gray">
          <a:xfrm>
            <a:off x="6472593" y="1510020"/>
            <a:ext cx="2462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8" name="Dekorelement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0" y="5371066"/>
            <a:ext cx="432000" cy="93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13" name="Text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613987" y="4842000"/>
            <a:ext cx="2462400" cy="9684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 sz="1400"/>
            </a:lvl1pPr>
          </a:lstStyle>
          <a:p>
            <a:pPr lvl="0"/>
            <a:r>
              <a:rPr lang="de-DE" noProof="0" dirty="0"/>
              <a:t>Untertitel bearbeiten</a:t>
            </a:r>
          </a:p>
        </p:txBody>
      </p:sp>
      <p:sp>
        <p:nvSpPr>
          <p:cNvPr id="26" name="Bild 4"/>
          <p:cNvSpPr>
            <a:spLocks noGrp="1" noChangeAspect="1"/>
          </p:cNvSpPr>
          <p:nvPr>
            <p:ph type="pic" sz="quarter" idx="30"/>
          </p:nvPr>
        </p:nvSpPr>
        <p:spPr bwMode="gray">
          <a:xfrm>
            <a:off x="9331198" y="1510020"/>
            <a:ext cx="2462400" cy="429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noProof="0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D07360-8F9C-4FF8-B753-12BB54489DC8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7051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5_Nr. und Inhal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9" name="Untertitel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pic>
        <p:nvPicPr>
          <p:cNvPr id="58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Dekorelement 1">
            <a:extLst>
              <a:ext uri="{FF2B5EF4-FFF2-40B4-BE49-F238E27FC236}">
                <a16:creationId xmlns:a16="http://schemas.microsoft.com/office/drawing/2014/main" id="{B27AE73C-8B79-469C-86DE-4B3397876D5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398666" y="565428"/>
            <a:ext cx="252000" cy="252000"/>
            <a:chOff x="5303" y="3964"/>
            <a:chExt cx="198" cy="191"/>
          </a:xfrm>
          <a:solidFill>
            <a:schemeClr val="bg1"/>
          </a:solidFill>
        </p:grpSpPr>
        <p:sp>
          <p:nvSpPr>
            <p:cNvPr id="60" name="Freeform">
              <a:extLst>
                <a:ext uri="{FF2B5EF4-FFF2-40B4-BE49-F238E27FC236}">
                  <a16:creationId xmlns:a16="http://schemas.microsoft.com/office/drawing/2014/main" id="{3DC5C6A7-50FB-43B3-9347-66484544EFC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03" y="3964"/>
              <a:ext cx="95" cy="191"/>
            </a:xfrm>
            <a:custGeom>
              <a:avLst/>
              <a:gdLst>
                <a:gd name="T0" fmla="*/ 0 w 119"/>
                <a:gd name="T1" fmla="*/ 234 h 238"/>
                <a:gd name="T2" fmla="*/ 0 w 119"/>
                <a:gd name="T3" fmla="*/ 221 h 238"/>
                <a:gd name="T4" fmla="*/ 1 w 119"/>
                <a:gd name="T5" fmla="*/ 216 h 238"/>
                <a:gd name="T6" fmla="*/ 79 w 119"/>
                <a:gd name="T7" fmla="*/ 2 h 238"/>
                <a:gd name="T8" fmla="*/ 82 w 119"/>
                <a:gd name="T9" fmla="*/ 0 h 238"/>
                <a:gd name="T10" fmla="*/ 114 w 119"/>
                <a:gd name="T11" fmla="*/ 0 h 238"/>
                <a:gd name="T12" fmla="*/ 118 w 119"/>
                <a:gd name="T13" fmla="*/ 5 h 238"/>
                <a:gd name="T14" fmla="*/ 34 w 119"/>
                <a:gd name="T15" fmla="*/ 235 h 238"/>
                <a:gd name="T16" fmla="*/ 30 w 119"/>
                <a:gd name="T17" fmla="*/ 238 h 238"/>
                <a:gd name="T18" fmla="*/ 4 w 119"/>
                <a:gd name="T19" fmla="*/ 238 h 238"/>
                <a:gd name="T20" fmla="*/ 0 w 119"/>
                <a:gd name="T2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0" y="234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0" y="217"/>
                    <a:pt x="1" y="216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1"/>
                    <a:pt x="81" y="0"/>
                    <a:pt x="8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8" y="5"/>
                  </a:cubicBezTo>
                  <a:cubicBezTo>
                    <a:pt x="34" y="235"/>
                    <a:pt x="34" y="235"/>
                    <a:pt x="34" y="235"/>
                  </a:cubicBezTo>
                  <a:cubicBezTo>
                    <a:pt x="33" y="237"/>
                    <a:pt x="32" y="238"/>
                    <a:pt x="30" y="238"/>
                  </a:cubicBezTo>
                  <a:cubicBezTo>
                    <a:pt x="4" y="238"/>
                    <a:pt x="4" y="238"/>
                    <a:pt x="4" y="238"/>
                  </a:cubicBezTo>
                  <a:cubicBezTo>
                    <a:pt x="2" y="238"/>
                    <a:pt x="0" y="236"/>
                    <a:pt x="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61" name="Freeform">
              <a:extLst>
                <a:ext uri="{FF2B5EF4-FFF2-40B4-BE49-F238E27FC236}">
                  <a16:creationId xmlns:a16="http://schemas.microsoft.com/office/drawing/2014/main" id="{5F18E56C-571B-43B7-866F-1C66B422298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405" y="3964"/>
              <a:ext cx="96" cy="191"/>
            </a:xfrm>
            <a:custGeom>
              <a:avLst/>
              <a:gdLst>
                <a:gd name="T0" fmla="*/ 4 w 119"/>
                <a:gd name="T1" fmla="*/ 238 h 238"/>
                <a:gd name="T2" fmla="*/ 30 w 119"/>
                <a:gd name="T3" fmla="*/ 238 h 238"/>
                <a:gd name="T4" fmla="*/ 34 w 119"/>
                <a:gd name="T5" fmla="*/ 235 h 238"/>
                <a:gd name="T6" fmla="*/ 118 w 119"/>
                <a:gd name="T7" fmla="*/ 5 h 238"/>
                <a:gd name="T8" fmla="*/ 114 w 119"/>
                <a:gd name="T9" fmla="*/ 0 h 238"/>
                <a:gd name="T10" fmla="*/ 82 w 119"/>
                <a:gd name="T11" fmla="*/ 0 h 238"/>
                <a:gd name="T12" fmla="*/ 78 w 119"/>
                <a:gd name="T13" fmla="*/ 2 h 238"/>
                <a:gd name="T14" fmla="*/ 1 w 119"/>
                <a:gd name="T15" fmla="*/ 216 h 238"/>
                <a:gd name="T16" fmla="*/ 0 w 119"/>
                <a:gd name="T17" fmla="*/ 221 h 238"/>
                <a:gd name="T18" fmla="*/ 0 w 119"/>
                <a:gd name="T19" fmla="*/ 234 h 238"/>
                <a:gd name="T20" fmla="*/ 4 w 119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4" y="238"/>
                  </a:moveTo>
                  <a:cubicBezTo>
                    <a:pt x="30" y="238"/>
                    <a:pt x="30" y="238"/>
                    <a:pt x="30" y="238"/>
                  </a:cubicBezTo>
                  <a:cubicBezTo>
                    <a:pt x="32" y="238"/>
                    <a:pt x="33" y="237"/>
                    <a:pt x="34" y="23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9" y="2"/>
                    <a:pt x="117" y="0"/>
                    <a:pt x="11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79" y="1"/>
                    <a:pt x="78" y="2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17"/>
                    <a:pt x="0" y="219"/>
                    <a:pt x="0" y="221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36"/>
                    <a:pt x="1" y="238"/>
                    <a:pt x="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  <p:sp>
        <p:nvSpPr>
          <p:cNvPr id="33" name="Dekorelement 2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1794413" y="0"/>
            <a:ext cx="396000" cy="396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cxnSp>
        <p:nvCxnSpPr>
          <p:cNvPr id="63" name="Linie"/>
          <p:cNvCxnSpPr/>
          <p:nvPr userDrawn="1"/>
        </p:nvCxnSpPr>
        <p:spPr bwMode="gray">
          <a:xfrm>
            <a:off x="395999" y="6084000"/>
            <a:ext cx="1139760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Mitte"/>
          <p:cNvSpPr>
            <a:spLocks noGrp="1"/>
          </p:cNvSpPr>
          <p:nvPr>
            <p:ph sz="half" idx="14" hasCustomPrompt="1"/>
          </p:nvPr>
        </p:nvSpPr>
        <p:spPr bwMode="gray">
          <a:xfrm>
            <a:off x="3395206" y="1785247"/>
            <a:ext cx="5400000" cy="3600000"/>
          </a:xfrm>
          <a:prstGeom prst="rect">
            <a:avLst/>
          </a:prstGeom>
        </p:spPr>
        <p:txBody>
          <a:bodyPr lIns="144000" tIns="144000" rIns="144000" bIns="144000" anchor="ctr" anchorCtr="0"/>
          <a:lstStyle>
            <a:lvl1pPr marL="270000" indent="-270000" algn="ctr">
              <a:buNone/>
              <a:defRPr sz="2400" b="1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8" name="Text 1"/>
          <p:cNvSpPr>
            <a:spLocks noGrp="1"/>
          </p:cNvSpPr>
          <p:nvPr>
            <p:ph sz="half" idx="13" hasCustomPrompt="1"/>
          </p:nvPr>
        </p:nvSpPr>
        <p:spPr bwMode="gray">
          <a:xfrm>
            <a:off x="4023160" y="1515064"/>
            <a:ext cx="3220196" cy="288147"/>
          </a:xfrm>
          <a:solidFill>
            <a:schemeClr val="tx1"/>
          </a:solidFill>
        </p:spPr>
        <p:txBody>
          <a:bodyPr wrap="none" lIns="648000" tIns="36000" rIns="144000" bIns="36000">
            <a:sp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1" name="Nr. 1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127234" y="1443137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12" name="Text 2"/>
          <p:cNvSpPr>
            <a:spLocks noGrp="1"/>
          </p:cNvSpPr>
          <p:nvPr>
            <p:ph sz="half" idx="16" hasCustomPrompt="1"/>
          </p:nvPr>
        </p:nvSpPr>
        <p:spPr bwMode="gray">
          <a:xfrm>
            <a:off x="8032158" y="2353468"/>
            <a:ext cx="3220196" cy="288147"/>
          </a:xfrm>
          <a:solidFill>
            <a:schemeClr val="tx1"/>
          </a:solidFill>
        </p:spPr>
        <p:txBody>
          <a:bodyPr wrap="none" lIns="648000" tIns="36000" rIns="144000" bIns="36000">
            <a:sp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5" name="Nr. 2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8136232" y="2281541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13" name="Text 3"/>
          <p:cNvSpPr>
            <a:spLocks noGrp="1"/>
          </p:cNvSpPr>
          <p:nvPr>
            <p:ph sz="half" idx="17" hasCustomPrompt="1"/>
          </p:nvPr>
        </p:nvSpPr>
        <p:spPr bwMode="gray">
          <a:xfrm>
            <a:off x="8574626" y="3729527"/>
            <a:ext cx="3220196" cy="288147"/>
          </a:xfrm>
          <a:solidFill>
            <a:schemeClr val="tx1"/>
          </a:solidFill>
        </p:spPr>
        <p:txBody>
          <a:bodyPr wrap="none" lIns="648000" tIns="36000" rIns="144000" bIns="36000">
            <a:sp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6" name="Nr.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678700" y="3657600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4" name="Text 4"/>
          <p:cNvSpPr>
            <a:spLocks noGrp="1"/>
          </p:cNvSpPr>
          <p:nvPr>
            <p:ph sz="half" idx="32" hasCustomPrompt="1"/>
          </p:nvPr>
        </p:nvSpPr>
        <p:spPr bwMode="gray">
          <a:xfrm>
            <a:off x="7714798" y="4532172"/>
            <a:ext cx="3220196" cy="288147"/>
          </a:xfrm>
          <a:solidFill>
            <a:schemeClr val="tx1"/>
          </a:solidFill>
        </p:spPr>
        <p:txBody>
          <a:bodyPr wrap="none" lIns="648000" tIns="36000" rIns="144000" bIns="36000">
            <a:sp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55" name="Nr. 4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7818872" y="4460245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14" name="Text 5"/>
          <p:cNvSpPr>
            <a:spLocks noGrp="1"/>
          </p:cNvSpPr>
          <p:nvPr>
            <p:ph sz="half" idx="18" hasCustomPrompt="1"/>
          </p:nvPr>
        </p:nvSpPr>
        <p:spPr bwMode="gray">
          <a:xfrm>
            <a:off x="5032402" y="5344500"/>
            <a:ext cx="3220196" cy="288147"/>
          </a:xfrm>
          <a:solidFill>
            <a:schemeClr val="tx1"/>
          </a:solidFill>
        </p:spPr>
        <p:txBody>
          <a:bodyPr wrap="none" lIns="648000" tIns="36000" rIns="144000" bIns="36000">
            <a:sp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2" name="Nr. 5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5136476" y="5272573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20" name="Text 6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683035" y="4522984"/>
            <a:ext cx="3220196" cy="288147"/>
          </a:xfrm>
          <a:solidFill>
            <a:schemeClr val="tx1"/>
          </a:solidFill>
        </p:spPr>
        <p:txBody>
          <a:bodyPr vert="horz" wrap="none" lIns="648000" tIns="36000" rIns="144000" bIns="36000" rtlCol="0">
            <a:spAutoFit/>
          </a:bodyPr>
          <a:lstStyle>
            <a:lvl1pPr algn="l"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7" name="Nr. 6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1789611" y="4451057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6" name="Text 7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753448" y="3258334"/>
            <a:ext cx="3220196" cy="288147"/>
          </a:xfrm>
          <a:solidFill>
            <a:schemeClr val="tx1"/>
          </a:solidFill>
        </p:spPr>
        <p:txBody>
          <a:bodyPr vert="horz" wrap="none" lIns="648000" tIns="36000" rIns="144000" bIns="36000" rtlCol="0">
            <a:spAutoFit/>
          </a:bodyPr>
          <a:lstStyle>
            <a:lvl1pPr algn="l"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57" name="Nr. 7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860024" y="3186407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18" name="Text 8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1362079" y="2422151"/>
            <a:ext cx="3220196" cy="288147"/>
          </a:xfrm>
          <a:solidFill>
            <a:schemeClr val="tx1"/>
          </a:solidFill>
        </p:spPr>
        <p:txBody>
          <a:bodyPr vert="horz" wrap="none" lIns="648000" tIns="36000" rIns="144000" bIns="36000" rtlCol="0">
            <a:spAutoFit/>
          </a:bodyPr>
          <a:lstStyle>
            <a:lvl1pPr algn="l"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noProof="0" dirty="0"/>
              <a:t>Text durch Klicken bearbeiten</a:t>
            </a:r>
            <a:endParaRPr lang="en-US" dirty="0"/>
          </a:p>
        </p:txBody>
      </p:sp>
      <p:sp>
        <p:nvSpPr>
          <p:cNvPr id="28" name="Nr. 8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1468655" y="2350224"/>
            <a:ext cx="432000" cy="432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3" name="Fußzeile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4" name="Datum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DAD13F-B150-48FA-9084-D9E756CCCB07}" type="datetime1">
              <a:rPr lang="de-DE" smtClean="0"/>
              <a:pPr/>
              <a:t>25.11.2019</a:t>
            </a:fld>
            <a:endParaRPr lang="de-DE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679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Zitat dunkelblau">
    <p:bg bwMode="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ekorelement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80173" y="0"/>
            <a:ext cx="374400" cy="903287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68450"/>
            <a:ext cx="7261200" cy="308172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4000" b="1" cap="none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Zitat bearbeiten</a:t>
            </a:r>
            <a:br>
              <a:rPr lang="de-DE" noProof="0" dirty="0"/>
            </a:br>
            <a:r>
              <a:rPr lang="de-DE" noProof="0" dirty="0"/>
              <a:t>(maximal dreizeilig; wenn kurz dann in Versalien)</a:t>
            </a:r>
          </a:p>
        </p:txBody>
      </p:sp>
      <p:sp>
        <p:nvSpPr>
          <p:cNvPr id="4" name="Untertitel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54800" y="4839316"/>
            <a:ext cx="5472000" cy="360000"/>
          </a:xfrm>
          <a:prstGeom prst="rect">
            <a:avLst/>
          </a:prstGeom>
          <a:solidFill>
            <a:schemeClr val="tx1"/>
          </a:solidFill>
        </p:spPr>
        <p:txBody>
          <a:bodyPr wrap="none" lIns="108000" tIns="0" rIns="108000" bIns="0"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Quellenangabe (Autor / Firma / Publikation / Datum)</a:t>
            </a:r>
          </a:p>
        </p:txBody>
      </p:sp>
    </p:spTree>
    <p:extLst>
      <p:ext uri="{BB962C8B-B14F-4D97-AF65-F5344CB8AC3E}">
        <p14:creationId xmlns:p14="http://schemas.microsoft.com/office/powerpoint/2010/main" val="312141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Zitat blau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ekorelement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80173" y="0"/>
            <a:ext cx="374400" cy="903287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68450"/>
            <a:ext cx="7261200" cy="308172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4000" b="1" cap="none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Zitat bearbeiten</a:t>
            </a:r>
            <a:br>
              <a:rPr lang="de-DE" noProof="0" dirty="0"/>
            </a:br>
            <a:r>
              <a:rPr lang="de-DE" noProof="0" dirty="0"/>
              <a:t>(maximal dreizeilig; wenn kurz dann in Versalien)</a:t>
            </a:r>
          </a:p>
        </p:txBody>
      </p:sp>
      <p:sp>
        <p:nvSpPr>
          <p:cNvPr id="4" name="Untertitel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54800" y="4839316"/>
            <a:ext cx="5472000" cy="360000"/>
          </a:xfrm>
          <a:prstGeom prst="rect">
            <a:avLst/>
          </a:prstGeom>
          <a:solidFill>
            <a:schemeClr val="tx1"/>
          </a:solidFill>
        </p:spPr>
        <p:txBody>
          <a:bodyPr wrap="none" lIns="108000" tIns="0" rIns="108000" bIns="0"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Quellenangabe (Autor / Firma / Publikation / Datum)</a:t>
            </a:r>
          </a:p>
        </p:txBody>
      </p:sp>
    </p:spTree>
    <p:extLst>
      <p:ext uri="{BB962C8B-B14F-4D97-AF65-F5344CB8AC3E}">
        <p14:creationId xmlns:p14="http://schemas.microsoft.com/office/powerpoint/2010/main" val="108476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Zitat rot 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ekorelement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80173" y="0"/>
            <a:ext cx="374400" cy="903287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sp>
        <p:nvSpPr>
          <p:cNvPr id="3" name="Titel"/>
          <p:cNvSpPr>
            <a:spLocks noGrp="1"/>
          </p:cNvSpPr>
          <p:nvPr>
            <p:ph type="ctrTitle" hasCustomPrompt="1"/>
          </p:nvPr>
        </p:nvSpPr>
        <p:spPr bwMode="gray">
          <a:xfrm>
            <a:off x="1054800" y="1568450"/>
            <a:ext cx="7261200" cy="3081720"/>
          </a:xfrm>
          <a:prstGeom prst="rect">
            <a:avLst/>
          </a:prstGeom>
        </p:spPr>
        <p:txBody>
          <a:bodyPr lIns="0" rIns="0" anchor="b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4000" b="1" cap="none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 noProof="0" dirty="0"/>
              <a:t>Zitat bearbeiten</a:t>
            </a:r>
            <a:br>
              <a:rPr lang="de-DE" noProof="0" dirty="0"/>
            </a:br>
            <a:r>
              <a:rPr lang="de-DE" noProof="0" dirty="0"/>
              <a:t>(maximal dreizeilig; wenn kurz dann in Versalien)</a:t>
            </a:r>
          </a:p>
        </p:txBody>
      </p:sp>
      <p:sp>
        <p:nvSpPr>
          <p:cNvPr id="4" name="Untertitel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54800" y="4839316"/>
            <a:ext cx="5472000" cy="360000"/>
          </a:xfrm>
          <a:prstGeom prst="rect">
            <a:avLst/>
          </a:prstGeom>
          <a:solidFill>
            <a:schemeClr val="tx1"/>
          </a:solidFill>
        </p:spPr>
        <p:txBody>
          <a:bodyPr wrap="none" lIns="108000" tIns="0" rIns="108000" bIns="0" anchor="ctr" anchorCtr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/>
              <a:t>Quellenangabe (Autor / Firma / Publikation / Datum)</a:t>
            </a:r>
          </a:p>
        </p:txBody>
      </p:sp>
    </p:spTree>
    <p:extLst>
      <p:ext uri="{BB962C8B-B14F-4D97-AF65-F5344CB8AC3E}">
        <p14:creationId xmlns:p14="http://schemas.microsoft.com/office/powerpoint/2010/main" val="359310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Agenda blau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el"/>
          <p:cNvSpPr>
            <a:spLocks noGrp="1"/>
          </p:cNvSpPr>
          <p:nvPr>
            <p:ph type="title" hasCustomPrompt="1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Agenda durch Klicken bearbeiten</a:t>
            </a:r>
          </a:p>
        </p:txBody>
      </p:sp>
      <p:sp>
        <p:nvSpPr>
          <p:cNvPr id="84" name="Untertitel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55998" y="854983"/>
            <a:ext cx="11037600" cy="180000"/>
          </a:xfrm>
        </p:spPr>
        <p:txBody>
          <a:bodyPr lIns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pic>
        <p:nvPicPr>
          <p:cNvPr id="39" name="Logo" descr="\\NAS\PresentationLoad\Custom-Design\Tallence\vom Kunden\01_logo\Tallence_symbol\03_PNG\03_Tallence_white_symbo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26824" y="6343200"/>
            <a:ext cx="526707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Dekorelement 1">
            <a:extLst>
              <a:ext uri="{FF2B5EF4-FFF2-40B4-BE49-F238E27FC236}">
                <a16:creationId xmlns:a16="http://schemas.microsoft.com/office/drawing/2014/main" id="{B27AE73C-8B79-469C-86DE-4B3397876D5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398666" y="565428"/>
            <a:ext cx="252000" cy="252000"/>
            <a:chOff x="5303" y="3964"/>
            <a:chExt cx="198" cy="191"/>
          </a:xfrm>
          <a:solidFill>
            <a:schemeClr val="bg1"/>
          </a:solidFill>
        </p:grpSpPr>
        <p:sp>
          <p:nvSpPr>
            <p:cNvPr id="41" name="Freeform">
              <a:extLst>
                <a:ext uri="{FF2B5EF4-FFF2-40B4-BE49-F238E27FC236}">
                  <a16:creationId xmlns:a16="http://schemas.microsoft.com/office/drawing/2014/main" id="{3DC5C6A7-50FB-43B3-9347-66484544EFC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03" y="3964"/>
              <a:ext cx="95" cy="191"/>
            </a:xfrm>
            <a:custGeom>
              <a:avLst/>
              <a:gdLst>
                <a:gd name="T0" fmla="*/ 0 w 119"/>
                <a:gd name="T1" fmla="*/ 234 h 238"/>
                <a:gd name="T2" fmla="*/ 0 w 119"/>
                <a:gd name="T3" fmla="*/ 221 h 238"/>
                <a:gd name="T4" fmla="*/ 1 w 119"/>
                <a:gd name="T5" fmla="*/ 216 h 238"/>
                <a:gd name="T6" fmla="*/ 79 w 119"/>
                <a:gd name="T7" fmla="*/ 2 h 238"/>
                <a:gd name="T8" fmla="*/ 82 w 119"/>
                <a:gd name="T9" fmla="*/ 0 h 238"/>
                <a:gd name="T10" fmla="*/ 114 w 119"/>
                <a:gd name="T11" fmla="*/ 0 h 238"/>
                <a:gd name="T12" fmla="*/ 118 w 119"/>
                <a:gd name="T13" fmla="*/ 5 h 238"/>
                <a:gd name="T14" fmla="*/ 34 w 119"/>
                <a:gd name="T15" fmla="*/ 235 h 238"/>
                <a:gd name="T16" fmla="*/ 30 w 119"/>
                <a:gd name="T17" fmla="*/ 238 h 238"/>
                <a:gd name="T18" fmla="*/ 4 w 119"/>
                <a:gd name="T19" fmla="*/ 238 h 238"/>
                <a:gd name="T20" fmla="*/ 0 w 119"/>
                <a:gd name="T2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0" y="234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0" y="217"/>
                    <a:pt x="1" y="216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1"/>
                    <a:pt x="81" y="0"/>
                    <a:pt x="8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8" y="5"/>
                  </a:cubicBezTo>
                  <a:cubicBezTo>
                    <a:pt x="34" y="235"/>
                    <a:pt x="34" y="235"/>
                    <a:pt x="34" y="235"/>
                  </a:cubicBezTo>
                  <a:cubicBezTo>
                    <a:pt x="33" y="237"/>
                    <a:pt x="32" y="238"/>
                    <a:pt x="30" y="238"/>
                  </a:cubicBezTo>
                  <a:cubicBezTo>
                    <a:pt x="4" y="238"/>
                    <a:pt x="4" y="238"/>
                    <a:pt x="4" y="238"/>
                  </a:cubicBezTo>
                  <a:cubicBezTo>
                    <a:pt x="2" y="238"/>
                    <a:pt x="0" y="236"/>
                    <a:pt x="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  <p:sp>
          <p:nvSpPr>
            <p:cNvPr id="42" name="Freeform">
              <a:extLst>
                <a:ext uri="{FF2B5EF4-FFF2-40B4-BE49-F238E27FC236}">
                  <a16:creationId xmlns:a16="http://schemas.microsoft.com/office/drawing/2014/main" id="{5F18E56C-571B-43B7-866F-1C66B422298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405" y="3964"/>
              <a:ext cx="96" cy="191"/>
            </a:xfrm>
            <a:custGeom>
              <a:avLst/>
              <a:gdLst>
                <a:gd name="T0" fmla="*/ 4 w 119"/>
                <a:gd name="T1" fmla="*/ 238 h 238"/>
                <a:gd name="T2" fmla="*/ 30 w 119"/>
                <a:gd name="T3" fmla="*/ 238 h 238"/>
                <a:gd name="T4" fmla="*/ 34 w 119"/>
                <a:gd name="T5" fmla="*/ 235 h 238"/>
                <a:gd name="T6" fmla="*/ 118 w 119"/>
                <a:gd name="T7" fmla="*/ 5 h 238"/>
                <a:gd name="T8" fmla="*/ 114 w 119"/>
                <a:gd name="T9" fmla="*/ 0 h 238"/>
                <a:gd name="T10" fmla="*/ 82 w 119"/>
                <a:gd name="T11" fmla="*/ 0 h 238"/>
                <a:gd name="T12" fmla="*/ 78 w 119"/>
                <a:gd name="T13" fmla="*/ 2 h 238"/>
                <a:gd name="T14" fmla="*/ 1 w 119"/>
                <a:gd name="T15" fmla="*/ 216 h 238"/>
                <a:gd name="T16" fmla="*/ 0 w 119"/>
                <a:gd name="T17" fmla="*/ 221 h 238"/>
                <a:gd name="T18" fmla="*/ 0 w 119"/>
                <a:gd name="T19" fmla="*/ 234 h 238"/>
                <a:gd name="T20" fmla="*/ 4 w 119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38">
                  <a:moveTo>
                    <a:pt x="4" y="238"/>
                  </a:moveTo>
                  <a:cubicBezTo>
                    <a:pt x="30" y="238"/>
                    <a:pt x="30" y="238"/>
                    <a:pt x="30" y="238"/>
                  </a:cubicBezTo>
                  <a:cubicBezTo>
                    <a:pt x="32" y="238"/>
                    <a:pt x="33" y="237"/>
                    <a:pt x="34" y="23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9" y="2"/>
                    <a:pt x="117" y="0"/>
                    <a:pt x="11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79" y="1"/>
                    <a:pt x="78" y="2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17"/>
                    <a:pt x="0" y="219"/>
                    <a:pt x="0" y="221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36"/>
                    <a:pt x="1" y="238"/>
                    <a:pt x="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 dirty="0"/>
            </a:p>
          </p:txBody>
        </p:sp>
      </p:grpSp>
      <p:sp>
        <p:nvSpPr>
          <p:cNvPr id="45" name="Dekorelement 2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0" y="2671227"/>
            <a:ext cx="360000" cy="360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 </a:t>
            </a:r>
          </a:p>
        </p:txBody>
      </p:sp>
      <p:cxnSp>
        <p:nvCxnSpPr>
          <p:cNvPr id="47" name="Linie"/>
          <p:cNvCxnSpPr/>
          <p:nvPr userDrawn="1"/>
        </p:nvCxnSpPr>
        <p:spPr bwMode="gray">
          <a:xfrm>
            <a:off x="395999" y="6084000"/>
            <a:ext cx="1139760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1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755998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44" name="Nr. 1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3812398" y="2671226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49" name="Text 2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755998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0" name="Nr. 2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8123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2" name="Text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755998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3" name="Nr. 3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38123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5" name="Text 4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755998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6" name="Nr. 4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38123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58" name="Text 5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55998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59" name="Nr. 5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38123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1" name="Text 6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4564800" y="2671227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2" name="Nr. 6"/>
          <p:cNvSpPr>
            <a:spLocks noGrp="1"/>
          </p:cNvSpPr>
          <p:nvPr>
            <p:ph type="body" sz="quarter" idx="56" hasCustomPrompt="1"/>
          </p:nvPr>
        </p:nvSpPr>
        <p:spPr bwMode="gray">
          <a:xfrm>
            <a:off x="7622998" y="2671227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4" name="Text 7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4564800" y="3108664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5" name="Nr. 7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7622998" y="3108664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67" name="Text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4564800" y="3546101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68" name="Nr.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7622998" y="3546101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0" name="Text 9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4564800" y="3983538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1" name="Nr. 9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7622998" y="3983538"/>
            <a:ext cx="360000" cy="360000"/>
          </a:xfrm>
        </p:spPr>
        <p:txBody>
          <a:bodyPr lIns="0" tIns="0" rIns="36000" bIns="0" anchor="ctr" anchorCtr="0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3" name="Text 10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4564800" y="4420975"/>
            <a:ext cx="3056400" cy="360000"/>
          </a:xfrm>
        </p:spPr>
        <p:txBody>
          <a:bodyPr lIns="0" tIns="0" rIns="7200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1"/>
              <a:t>Agendapunkt</a:t>
            </a:r>
            <a:r>
              <a:rPr lang="de-DE" noProof="0" dirty="0"/>
              <a:t> eingeben</a:t>
            </a:r>
          </a:p>
        </p:txBody>
      </p:sp>
      <p:sp>
        <p:nvSpPr>
          <p:cNvPr id="74" name="Nr. 10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622998" y="4420975"/>
            <a:ext cx="360000" cy="360000"/>
          </a:xfrm>
        </p:spPr>
        <p:txBody>
          <a:bodyPr lIns="0" tIns="0" rIns="36000" bIns="0" anchor="ctr" anchorCtr="0"/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Nr.</a:t>
            </a:r>
          </a:p>
        </p:txBody>
      </p:sp>
      <p:sp>
        <p:nvSpPr>
          <p:cNvPr id="78" name="Linie 1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3811938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83" name="Linie 2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7621200" y="2671227"/>
            <a:ext cx="3600" cy="2124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5" name="Datum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55998" y="4950000"/>
            <a:ext cx="7227000" cy="216000"/>
          </a:xfrm>
          <a:prstGeom prst="rect">
            <a:avLst/>
          </a:prstGeom>
        </p:spPr>
        <p:txBody>
          <a:bodyPr vert="horz" lIns="0" tIns="0" rIns="72000" bIns="0" rtlCol="0" anchor="ctr" anchorCtr="0">
            <a:noAutofit/>
          </a:bodyPr>
          <a:lstStyle>
            <a:lvl1pPr marL="171450" indent="-171450">
              <a:buFont typeface="Arial" panose="020B0604020202020204" pitchFamily="34" charset="0"/>
              <a:buNone/>
              <a:defRPr lang="de-DE" sz="1000" noProof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noProof="0" dirty="0"/>
              <a:t>(Datum) TT.MM.JJJJ, Ort</a:t>
            </a:r>
          </a:p>
        </p:txBody>
      </p:sp>
      <p:sp>
        <p:nvSpPr>
          <p:cNvPr id="4" name="Autor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755649" y="5166000"/>
            <a:ext cx="7228800" cy="21600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noProof="0" dirty="0"/>
              <a:t>(Autor) Vor- und Nachname, Position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/ Autor / Copyright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C88BA9-6F9E-4215-AE89-45AC6BCA1B0E}" type="datetime1">
              <a:rPr lang="de-DE" smtClean="0"/>
              <a:pPr/>
              <a:t>25.11.2019</a:t>
            </a:fld>
            <a:endParaRPr lang="de-DE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463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1.emf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"/>
          <p:cNvSpPr>
            <a:spLocks noGrp="1"/>
          </p:cNvSpPr>
          <p:nvPr>
            <p:ph type="title"/>
          </p:nvPr>
        </p:nvSpPr>
        <p:spPr bwMode="gray">
          <a:xfrm>
            <a:off x="755999" y="540000"/>
            <a:ext cx="110375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"/>
          <p:cNvSpPr>
            <a:spLocks noGrp="1"/>
          </p:cNvSpPr>
          <p:nvPr>
            <p:ph type="body" idx="1"/>
          </p:nvPr>
        </p:nvSpPr>
        <p:spPr bwMode="gray">
          <a:xfrm>
            <a:off x="756000" y="1512000"/>
            <a:ext cx="11037600" cy="4298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pic>
        <p:nvPicPr>
          <p:cNvPr id="36" name="Dekorelement"/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8666" y="565428"/>
            <a:ext cx="251203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Linie"/>
          <p:cNvCxnSpPr/>
          <p:nvPr/>
        </p:nvCxnSpPr>
        <p:spPr bwMode="gray">
          <a:xfrm>
            <a:off x="395999" y="6084000"/>
            <a:ext cx="11397600" cy="0"/>
          </a:xfrm>
          <a:prstGeom prst="line">
            <a:avLst/>
          </a:prstGeom>
          <a:ln w="63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"/>
          <p:cNvSpPr>
            <a:spLocks noGrp="1"/>
          </p:cNvSpPr>
          <p:nvPr>
            <p:ph type="ftr" sz="quarter" idx="3"/>
          </p:nvPr>
        </p:nvSpPr>
        <p:spPr bwMode="gray">
          <a:xfrm>
            <a:off x="396000" y="6291000"/>
            <a:ext cx="5554800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de-DE" noProof="0" dirty="0"/>
              <a:t>Titel / Autor / Copyright</a:t>
            </a:r>
          </a:p>
        </p:txBody>
      </p:sp>
      <p:sp>
        <p:nvSpPr>
          <p:cNvPr id="4" name="Datum"/>
          <p:cNvSpPr>
            <a:spLocks noGrp="1"/>
          </p:cNvSpPr>
          <p:nvPr>
            <p:ph type="dt" sz="half" idx="2"/>
          </p:nvPr>
        </p:nvSpPr>
        <p:spPr bwMode="gray">
          <a:xfrm>
            <a:off x="9848162" y="6291000"/>
            <a:ext cx="689251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BFDAD13F-B150-48FA-9084-D9E756CCCB07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 bwMode="gray">
          <a:xfrm>
            <a:off x="10716399" y="6291000"/>
            <a:ext cx="280076" cy="36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pic>
        <p:nvPicPr>
          <p:cNvPr id="40" name="Logo" descr="\\NAS\PresentationLoad\Custom-Design\Tallence\vom Kunden\01_logo\Tallence_symbol\03_PNG\02_Tallence_black_symbol.png"/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274310" y="6343200"/>
            <a:ext cx="519289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Hilfslinien"/>
          <p:cNvGrpSpPr/>
          <p:nvPr/>
        </p:nvGrpSpPr>
        <p:grpSpPr bwMode="gray">
          <a:xfrm>
            <a:off x="-737252" y="-737252"/>
            <a:ext cx="12534205" cy="7087652"/>
            <a:chOff x="-737252" y="-737252"/>
            <a:chExt cx="12534205" cy="7087652"/>
          </a:xfrm>
        </p:grpSpPr>
        <p:grpSp>
          <p:nvGrpSpPr>
            <p:cNvPr id="11" name="Hilfslinie"/>
            <p:cNvGrpSpPr/>
            <p:nvPr userDrawn="1"/>
          </p:nvGrpSpPr>
          <p:grpSpPr bwMode="gray">
            <a:xfrm>
              <a:off x="756443" y="-737252"/>
              <a:ext cx="900000" cy="720000"/>
              <a:chOff x="756443" y="-737252"/>
              <a:chExt cx="900000" cy="720000"/>
            </a:xfrm>
          </p:grpSpPr>
          <p:cxnSp>
            <p:nvCxnSpPr>
              <p:cNvPr id="24" name="Line"/>
              <p:cNvCxnSpPr/>
              <p:nvPr userDrawn="1"/>
            </p:nvCxnSpPr>
            <p:spPr bwMode="gray">
              <a:xfrm flipV="1">
                <a:off x="756444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"/>
              <p:cNvSpPr txBox="1"/>
              <p:nvPr userDrawn="1"/>
            </p:nvSpPr>
            <p:spPr bwMode="gray">
              <a:xfrm>
                <a:off x="756443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14,82</a:t>
                </a:r>
              </a:p>
            </p:txBody>
          </p:sp>
        </p:grpSp>
        <p:grpSp>
          <p:nvGrpSpPr>
            <p:cNvPr id="12" name="Hilfslinie"/>
            <p:cNvGrpSpPr/>
            <p:nvPr userDrawn="1"/>
          </p:nvGrpSpPr>
          <p:grpSpPr bwMode="gray">
            <a:xfrm>
              <a:off x="10896953" y="-737252"/>
              <a:ext cx="900000" cy="720000"/>
              <a:chOff x="10896953" y="-737252"/>
              <a:chExt cx="900000" cy="720000"/>
            </a:xfrm>
          </p:grpSpPr>
          <p:cxnSp>
            <p:nvCxnSpPr>
              <p:cNvPr id="22" name="Line"/>
              <p:cNvCxnSpPr/>
              <p:nvPr userDrawn="1"/>
            </p:nvCxnSpPr>
            <p:spPr bwMode="gray">
              <a:xfrm flipV="1">
                <a:off x="11796953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"/>
              <p:cNvSpPr txBox="1"/>
              <p:nvPr userDrawn="1"/>
            </p:nvSpPr>
            <p:spPr bwMode="gray">
              <a:xfrm>
                <a:off x="10896953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0" tIns="0" rIns="72000" bIns="0" rtlCol="0">
                <a:noAutofit/>
              </a:bodyPr>
              <a:lstStyle/>
              <a:p>
                <a:pPr algn="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 15,84</a:t>
                </a:r>
              </a:p>
            </p:txBody>
          </p:sp>
        </p:grpSp>
        <p:grpSp>
          <p:nvGrpSpPr>
            <p:cNvPr id="13" name="Hilfslinie"/>
            <p:cNvGrpSpPr/>
            <p:nvPr userDrawn="1"/>
          </p:nvGrpSpPr>
          <p:grpSpPr bwMode="gray">
            <a:xfrm>
              <a:off x="-737252" y="536774"/>
              <a:ext cx="737252" cy="540000"/>
              <a:chOff x="-737252" y="536774"/>
              <a:chExt cx="737252" cy="540000"/>
            </a:xfrm>
          </p:grpSpPr>
          <p:cxnSp>
            <p:nvCxnSpPr>
              <p:cNvPr id="20" name="Line"/>
              <p:cNvCxnSpPr/>
              <p:nvPr/>
            </p:nvCxnSpPr>
            <p:spPr bwMode="gray">
              <a:xfrm>
                <a:off x="-737252" y="539155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"/>
              <p:cNvSpPr txBox="1"/>
              <p:nvPr userDrawn="1"/>
            </p:nvSpPr>
            <p:spPr bwMode="gray">
              <a:xfrm>
                <a:off x="-720000" y="536774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8,02</a:t>
                </a:r>
              </a:p>
            </p:txBody>
          </p:sp>
        </p:grpSp>
        <p:grpSp>
          <p:nvGrpSpPr>
            <p:cNvPr id="14" name="Hilfslinie"/>
            <p:cNvGrpSpPr/>
            <p:nvPr userDrawn="1"/>
          </p:nvGrpSpPr>
          <p:grpSpPr bwMode="gray">
            <a:xfrm>
              <a:off x="-737252" y="1512000"/>
              <a:ext cx="737252" cy="540000"/>
              <a:chOff x="-737252" y="1512000"/>
              <a:chExt cx="737252" cy="540000"/>
            </a:xfrm>
          </p:grpSpPr>
          <p:cxnSp>
            <p:nvCxnSpPr>
              <p:cNvPr id="18" name="Line"/>
              <p:cNvCxnSpPr/>
              <p:nvPr userDrawn="1"/>
            </p:nvCxnSpPr>
            <p:spPr bwMode="gray">
              <a:xfrm>
                <a:off x="-737252" y="1512000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"/>
              <p:cNvSpPr txBox="1"/>
              <p:nvPr userDrawn="1"/>
            </p:nvSpPr>
            <p:spPr bwMode="gray">
              <a:xfrm>
                <a:off x="-720000" y="1512000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5,32</a:t>
                </a:r>
              </a:p>
            </p:txBody>
          </p:sp>
        </p:grpSp>
        <p:grpSp>
          <p:nvGrpSpPr>
            <p:cNvPr id="15" name="Hilfslinie"/>
            <p:cNvGrpSpPr/>
            <p:nvPr userDrawn="1"/>
          </p:nvGrpSpPr>
          <p:grpSpPr bwMode="gray">
            <a:xfrm>
              <a:off x="-737252" y="5810400"/>
              <a:ext cx="737252" cy="540000"/>
              <a:chOff x="-737252" y="5810400"/>
              <a:chExt cx="737252" cy="540000"/>
            </a:xfrm>
          </p:grpSpPr>
          <p:cxnSp>
            <p:nvCxnSpPr>
              <p:cNvPr id="16" name="Line"/>
              <p:cNvCxnSpPr/>
              <p:nvPr userDrawn="1"/>
            </p:nvCxnSpPr>
            <p:spPr bwMode="gray">
              <a:xfrm>
                <a:off x="-737252" y="5812781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"/>
              <p:cNvSpPr txBox="1"/>
              <p:nvPr userDrawn="1"/>
            </p:nvSpPr>
            <p:spPr bwMode="gray">
              <a:xfrm>
                <a:off x="-720000" y="5810400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6,62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044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1" r:id="rId2"/>
    <p:sldLayoutId id="2147483953" r:id="rId3"/>
    <p:sldLayoutId id="2147483954" r:id="rId4"/>
    <p:sldLayoutId id="2147483926" r:id="rId5"/>
    <p:sldLayoutId id="2147483963" r:id="rId6"/>
    <p:sldLayoutId id="2147483923" r:id="rId7"/>
    <p:sldLayoutId id="2147483958" r:id="rId8"/>
    <p:sldLayoutId id="2147483972" r:id="rId9"/>
    <p:sldLayoutId id="2147483977" r:id="rId10"/>
    <p:sldLayoutId id="2147483957" r:id="rId11"/>
    <p:sldLayoutId id="2147484003" r:id="rId12"/>
    <p:sldLayoutId id="2147484004" r:id="rId13"/>
    <p:sldLayoutId id="2147484005" r:id="rId14"/>
    <p:sldLayoutId id="2147483980" r:id="rId15"/>
    <p:sldLayoutId id="2147483982" r:id="rId16"/>
    <p:sldLayoutId id="2147483941" r:id="rId17"/>
    <p:sldLayoutId id="2147483952" r:id="rId18"/>
    <p:sldLayoutId id="2147483940" r:id="rId19"/>
    <p:sldLayoutId id="2147483973" r:id="rId20"/>
    <p:sldLayoutId id="2147484000" r:id="rId21"/>
    <p:sldLayoutId id="2147483993" r:id="rId22"/>
    <p:sldLayoutId id="2147483990" r:id="rId23"/>
    <p:sldLayoutId id="2147483991" r:id="rId24"/>
    <p:sldLayoutId id="2147483964" r:id="rId25"/>
    <p:sldLayoutId id="2147483965" r:id="rId26"/>
    <p:sldLayoutId id="2147483948" r:id="rId27"/>
    <p:sldLayoutId id="2147483930" r:id="rId28"/>
    <p:sldLayoutId id="2147483966" r:id="rId29"/>
    <p:sldLayoutId id="2147483929" r:id="rId30"/>
    <p:sldLayoutId id="2147483933" r:id="rId31"/>
    <p:sldLayoutId id="2147483986" r:id="rId32"/>
    <p:sldLayoutId id="2147483967" r:id="rId33"/>
    <p:sldLayoutId id="2147483960" r:id="rId34"/>
    <p:sldLayoutId id="2147483961" r:id="rId35"/>
    <p:sldLayoutId id="2147483974" r:id="rId36"/>
    <p:sldLayoutId id="2147483984" r:id="rId37"/>
    <p:sldLayoutId id="2147483942" r:id="rId38"/>
    <p:sldLayoutId id="2147483969" r:id="rId39"/>
    <p:sldLayoutId id="2147483949" r:id="rId40"/>
    <p:sldLayoutId id="2147483946" r:id="rId41"/>
    <p:sldLayoutId id="2147483971" r:id="rId42"/>
    <p:sldLayoutId id="2147483970" r:id="rId43"/>
    <p:sldLayoutId id="2147483947" r:id="rId44"/>
    <p:sldLayoutId id="2147483985" r:id="rId45"/>
    <p:sldLayoutId id="2147483987" r:id="rId46"/>
    <p:sldLayoutId id="2147483988" r:id="rId47"/>
    <p:sldLayoutId id="2147483989" r:id="rId48"/>
    <p:sldLayoutId id="2147483959" r:id="rId49"/>
    <p:sldLayoutId id="2147483968" r:id="rId50"/>
    <p:sldLayoutId id="2147483962" r:id="rId51"/>
    <p:sldLayoutId id="2147483975" r:id="rId52"/>
    <p:sldLayoutId id="2147483978" r:id="rId53"/>
    <p:sldLayoutId id="2147483979" r:id="rId54"/>
    <p:sldLayoutId id="2147484001" r:id="rId55"/>
    <p:sldLayoutId id="2147483983" r:id="rId56"/>
    <p:sldLayoutId id="2147483976" r:id="rId5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076325" algn="l"/>
        </a:tabLs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F050202020403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F050202020403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F050202020403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F050202020403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7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431" userDrawn="1">
          <p15:clr>
            <a:srgbClr val="F26B43"/>
          </p15:clr>
        </p15:guide>
        <p15:guide id="5" orient="horz" pos="953" userDrawn="1">
          <p15:clr>
            <a:srgbClr val="F26B43"/>
          </p15:clr>
        </p15:guide>
        <p15:guide id="6" orient="horz" pos="36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AAF8E-5D9C-E24D-803E-6EE0E3C77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0CA918-8761-8442-9E15-DCE988305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Unkomplizierte und leserliche Tests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7678905-58D7-3442-8C59-AFDF7AFFB0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E4998D-0AE0-F44D-BAF7-A316DC113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FB1FB9B-EE93-9E4B-BD32-43921B7BF3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28. November 2019	 Maik Wagner</a:t>
            </a:r>
          </a:p>
        </p:txBody>
      </p:sp>
    </p:spTree>
    <p:extLst>
      <p:ext uri="{BB962C8B-B14F-4D97-AF65-F5344CB8AC3E}">
        <p14:creationId xmlns:p14="http://schemas.microsoft.com/office/powerpoint/2010/main" val="98718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0BFA5-D5C1-5841-B9FB-5851961A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3B0A18-2C1A-A14A-AA7E-EE9B74065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Selenium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58517A-3EDC-BC45-84B7-468D446159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01AC294-80A2-C245-9A1C-2F9DB3418C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56000" y="1512000"/>
            <a:ext cx="11037600" cy="4298400"/>
          </a:xfrm>
        </p:spPr>
        <p:txBody>
          <a:bodyPr/>
          <a:lstStyle/>
          <a:p>
            <a:r>
              <a:rPr lang="de-DE" dirty="0"/>
              <a:t>Automatisierung von Browsern</a:t>
            </a:r>
          </a:p>
          <a:p>
            <a:r>
              <a:rPr lang="de-DE" dirty="0"/>
              <a:t>Page-</a:t>
            </a:r>
            <a:r>
              <a:rPr lang="de-DE" dirty="0" err="1"/>
              <a:t>Object</a:t>
            </a:r>
            <a:r>
              <a:rPr lang="de-DE" dirty="0"/>
              <a:t>-Pattern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168411-E865-6D49-839B-2960823A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AA6259-8E0C-5346-84AF-BD6FDD59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7814-F218-4D9E-8E58-25588F0986B1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2FFAC50-D076-404C-8ED2-57CF0978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10</a:t>
            </a:fld>
            <a:endParaRPr lang="de-DE" noProof="0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5B964A70-728D-E14C-BB7E-9EDA7EC11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762703"/>
              </p:ext>
            </p:extLst>
          </p:nvPr>
        </p:nvGraphicFramePr>
        <p:xfrm>
          <a:off x="895792" y="2456762"/>
          <a:ext cx="10398827" cy="327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03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8B8340E-24BB-F94C-A724-801E6666D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Beispielanwendung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F260F2E-84AC-AA42-B61C-0AC43FA79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28D25E4-D47B-A244-94E1-EB61CD9566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3.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47F875E8-011E-5F4F-927C-2594AB18C1B9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BA0521-E38C-C74B-94DE-1E59B74FC0A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91263"/>
            <a:ext cx="5556250" cy="360362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36E0FD-E05A-A84C-9957-E5B7C6399E9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501438" y="6291263"/>
            <a:ext cx="688975" cy="360362"/>
          </a:xfrm>
        </p:spPr>
        <p:txBody>
          <a:bodyPr/>
          <a:lstStyle/>
          <a:p>
            <a:fld id="{154C7814-F218-4D9E-8E58-25588F0986B1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B107D7B-A952-CC4A-80E8-151AB98DCA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9425" y="6291263"/>
            <a:ext cx="280988" cy="360362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11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14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FDAD6-C0E1-8141-B758-0212F3A1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Beispielanwendung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72EB04-8F2B-9649-8BCA-10A8855FA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F86A2C-1A98-B740-A6C7-96733375689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EA18834-89EA-704B-A9D5-6D5196539E7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de-DE" dirty="0"/>
              <a:t>Simple Applikation</a:t>
            </a:r>
          </a:p>
          <a:p>
            <a:pPr lvl="1"/>
            <a:r>
              <a:rPr lang="de-DE" dirty="0"/>
              <a:t>Eingabe und Anzeige Name</a:t>
            </a:r>
          </a:p>
          <a:p>
            <a:pPr lvl="1"/>
            <a:r>
              <a:rPr lang="de-DE" dirty="0"/>
              <a:t>Berechnung einer Summe aus bis zu 3 Summanden</a:t>
            </a:r>
          </a:p>
          <a:p>
            <a:r>
              <a:rPr lang="de-DE" dirty="0"/>
              <a:t>Live Demo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C46F3B-E446-4544-8A96-29A3DE01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585C95-7521-D34A-8571-90376AC4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7814-F218-4D9E-8E58-25588F0986B1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C9469C1-DF6E-E543-BE43-B68C9496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229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F6BE20F-A64A-F140-A8CA-A23DF3164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A040727-61CB-4B4D-9D15-2AE8DA9624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D7FB345-8BDE-854E-9C69-804A13212A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4.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F7886E6-BE3D-9B44-8220-FE114EB40693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F27E5-0176-7344-B2EC-BCF406769CD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91263"/>
            <a:ext cx="5556250" cy="360362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7F495B-25E3-9A43-9496-1F7F486001D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501438" y="6291263"/>
            <a:ext cx="688975" cy="360362"/>
          </a:xfrm>
        </p:spPr>
        <p:txBody>
          <a:bodyPr/>
          <a:lstStyle/>
          <a:p>
            <a:fld id="{154C7814-F218-4D9E-8E58-25588F0986B1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E8B5784-6656-BE41-A9AD-318FC83BB4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9425" y="6291263"/>
            <a:ext cx="280988" cy="360362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13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9351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033D578-58B6-6947-9C3B-CF2E4EC815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Hamburg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E156B4E-F63C-8846-8916-490604106335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de-DE" dirty="0"/>
              <a:t>Neue </a:t>
            </a:r>
            <a:r>
              <a:rPr lang="de-DE" dirty="0" err="1"/>
              <a:t>Gröningerstraße</a:t>
            </a:r>
            <a:r>
              <a:rPr lang="de-DE" dirty="0"/>
              <a:t> 13</a:t>
            </a:r>
            <a:br>
              <a:rPr lang="de-DE" dirty="0"/>
            </a:br>
            <a:r>
              <a:rPr lang="de-DE" dirty="0"/>
              <a:t>20457 Hamburg</a:t>
            </a:r>
          </a:p>
          <a:p>
            <a:r>
              <a:rPr lang="de-DE" dirty="0"/>
              <a:t>T +49 40 36 09 35 100</a:t>
            </a:r>
            <a:br>
              <a:rPr lang="de-DE" dirty="0"/>
            </a:br>
            <a:r>
              <a:rPr lang="de-DE" dirty="0"/>
              <a:t>F +49 40 36 09 35 200</a:t>
            </a:r>
            <a:br>
              <a:rPr lang="de-DE" dirty="0"/>
            </a:br>
            <a:r>
              <a:rPr lang="de-DE" dirty="0" err="1"/>
              <a:t>info@tallence.com</a:t>
            </a:r>
            <a:endParaRPr lang="de-DE" dirty="0"/>
          </a:p>
          <a:p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DE62C97-D57D-1A48-9135-E1B55E5544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Karlsruhe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288374BB-823E-9240-9983-9B428DCB78E8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r>
              <a:rPr lang="de-DE" dirty="0"/>
              <a:t>Erbprinzenstraße 23</a:t>
            </a:r>
            <a:br>
              <a:rPr lang="de-DE" dirty="0"/>
            </a:br>
            <a:r>
              <a:rPr lang="de-DE" dirty="0"/>
              <a:t>76133 Karlsruhe</a:t>
            </a:r>
          </a:p>
          <a:p>
            <a:r>
              <a:rPr lang="de-DE" dirty="0"/>
              <a:t>T +49 721 38 13 49 10</a:t>
            </a:r>
            <a:br>
              <a:rPr lang="de-DE" dirty="0"/>
            </a:br>
            <a:r>
              <a:rPr lang="de-DE" dirty="0"/>
              <a:t>F +49 40 36 09 35 200</a:t>
            </a:r>
            <a:br>
              <a:rPr lang="de-DE" dirty="0"/>
            </a:br>
            <a:r>
              <a:rPr lang="de-DE" dirty="0" err="1"/>
              <a:t>info@tallence.com</a:t>
            </a:r>
            <a:endParaRPr lang="de-DE" dirty="0"/>
          </a:p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56542014-F347-5A46-9557-2078FF439E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Görlitz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F9029417-C6AE-7F44-97F9-5205E4ABF3DB}"/>
              </a:ext>
            </a:extLst>
          </p:cNvPr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r>
              <a:rPr lang="de-DE" dirty="0" err="1"/>
              <a:t>Neißstraße</a:t>
            </a:r>
            <a:r>
              <a:rPr lang="de-DE" dirty="0"/>
              <a:t> 27</a:t>
            </a:r>
            <a:br>
              <a:rPr lang="de-DE" dirty="0"/>
            </a:br>
            <a:r>
              <a:rPr lang="de-DE" dirty="0"/>
              <a:t>02826 Görlitz</a:t>
            </a:r>
          </a:p>
          <a:p>
            <a:r>
              <a:rPr lang="de-DE" dirty="0"/>
              <a:t>T +49 40 36 09 35 100</a:t>
            </a:r>
            <a:br>
              <a:rPr lang="de-DE" dirty="0"/>
            </a:br>
            <a:r>
              <a:rPr lang="de-DE" dirty="0"/>
              <a:t>F +49 40 36 09 35 200</a:t>
            </a:r>
            <a:br>
              <a:rPr lang="de-DE" dirty="0"/>
            </a:br>
            <a:r>
              <a:rPr lang="de-DE" dirty="0" err="1"/>
              <a:t>info@tallence.com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0F5A6D7-8002-9642-9AC4-C980A245879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Frankfurt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F6C06306-6D07-4C47-8291-353C10F67C29}"/>
              </a:ext>
            </a:extLst>
          </p:cNvPr>
          <p:cNvSpPr>
            <a:spLocks noGrp="1"/>
          </p:cNvSpPr>
          <p:nvPr>
            <p:ph sz="half" idx="25"/>
          </p:nvPr>
        </p:nvSpPr>
        <p:spPr/>
        <p:txBody>
          <a:bodyPr/>
          <a:lstStyle/>
          <a:p>
            <a:r>
              <a:rPr lang="de-DE" dirty="0"/>
              <a:t>Walther-von-</a:t>
            </a:r>
            <a:r>
              <a:rPr lang="de-DE" dirty="0" err="1"/>
              <a:t>Cronberg</a:t>
            </a:r>
            <a:r>
              <a:rPr lang="de-DE" dirty="0"/>
              <a:t>-Platz 1</a:t>
            </a:r>
            <a:br>
              <a:rPr lang="de-DE" dirty="0"/>
            </a:br>
            <a:r>
              <a:rPr lang="de-DE" dirty="0"/>
              <a:t>60594 Frankfurt/Main</a:t>
            </a:r>
          </a:p>
          <a:p>
            <a:r>
              <a:rPr lang="de-DE" dirty="0"/>
              <a:t>T +49 69 401 50 76 60</a:t>
            </a:r>
            <a:br>
              <a:rPr lang="de-DE" dirty="0"/>
            </a:br>
            <a:r>
              <a:rPr lang="de-DE" dirty="0"/>
              <a:t>F +49 40 36 09 35 200</a:t>
            </a:r>
            <a:br>
              <a:rPr lang="de-DE" dirty="0"/>
            </a:br>
            <a:r>
              <a:rPr lang="de-DE" dirty="0" err="1"/>
              <a:t>info@tallence.com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2594FC8-DCB1-694D-8895-FB63BDCF6A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DCB444-0FF9-AE46-9D8B-5845407670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91263"/>
            <a:ext cx="5556250" cy="360362"/>
          </a:xfrm>
        </p:spPr>
        <p:txBody>
          <a:bodyPr/>
          <a:lstStyle/>
          <a:p>
            <a:r>
              <a:rPr lang="de-DE" noProof="0" dirty="0" err="1"/>
              <a:t>Advanced</a:t>
            </a:r>
            <a:r>
              <a:rPr lang="de-DE" noProof="0" dirty="0"/>
              <a:t> BDD / Maik Wagner / </a:t>
            </a:r>
            <a:r>
              <a:rPr lang="de-DE" dirty="0"/>
              <a:t>© </a:t>
            </a:r>
            <a:r>
              <a:rPr lang="de-DE" dirty="0" err="1"/>
              <a:t>Tallence</a:t>
            </a:r>
            <a:r>
              <a:rPr lang="de-DE" dirty="0"/>
              <a:t> AG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78F0C3-12EC-5C43-8CB7-A2912A954C5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501438" y="6291263"/>
            <a:ext cx="688975" cy="360362"/>
          </a:xfrm>
        </p:spPr>
        <p:txBody>
          <a:bodyPr/>
          <a:lstStyle/>
          <a:p>
            <a:fld id="{154C7814-F218-4D9E-8E58-25588F0986B1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764EB36-2ACA-8745-A3DB-B0AA61A2B4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9425" y="6291263"/>
            <a:ext cx="280988" cy="360362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14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053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03C47FB-423A-FC48-952F-4278938F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D571CA9-3BFD-5341-9A20-4F58FF56B3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haben wir heute vor?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3C2A4BF-10A9-7B4F-BE66-429FF423FF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A814DEB-A9FD-304A-9FC5-0D5AF4C6381F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de-DE" dirty="0"/>
              <a:t>1.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8EDDD41-14AC-1246-A7F9-9BD0F633FEC7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de-DE" dirty="0"/>
              <a:t>2.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713048D-DA96-EB47-BB9F-F51FBFC5F37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de-DE" dirty="0"/>
              <a:t>3.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1A3B3ABD-58BF-9A4F-A7A0-1FAC5F210FC1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de-DE" dirty="0"/>
              <a:t>4.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5BFC7E6F-4F3F-E043-87C3-8DAF5BAADDAD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E6EDE44B-8969-E748-9410-4804DC18E11A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5E166621-ECB5-454E-981E-80F8BA5EFB4F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6D87E638-2485-4B4E-88C7-4F6BF14BA152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203B9C24-89A7-FF4A-AC68-1A1AE70502B8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EF194BF3-F02F-3F46-A976-C62925645961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D9AD9F9-C521-2642-ABB3-D09AE1C7EF4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CE42B6D-AE7B-3D43-8B2B-9A7ED052AA11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de-DE" dirty="0"/>
              <a:t>Frameworks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17510FF-8231-2648-B9A2-E27BA0E75CB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de-DE" dirty="0"/>
              <a:t>Erklärung Beispielanwendung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CF94D38B-0332-9A4C-9E47-1B2F0E25CA51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JBehave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F08426F-7339-F84A-9050-68A21A1B8CD9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C035469F-226C-184F-B4D4-6E9093C7133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A6960B18-F96D-BF42-A029-DE86E1E1F550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130EB349-BFB2-874E-A610-8960830531D2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A1B74992-2E7E-B848-BB6A-CC3953A7594B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982E35CC-8867-394C-A40C-81BECF1DEC64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E629A535-5BB3-DD4E-9859-0FB72D6977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1540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>
            <a:extLst>
              <a:ext uri="{FF2B5EF4-FFF2-40B4-BE49-F238E27FC236}">
                <a16:creationId xmlns:a16="http://schemas.microsoft.com/office/drawing/2014/main" id="{615CBD0F-78A7-2547-9BB1-DE2767579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09BE5D67-22C8-E34C-8865-A436F7DC58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77BF6BB8-4441-354B-9AAF-53196E13F9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1.</a:t>
            </a:r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0547EA9F-4166-874D-9374-7360B5BC36EF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Fußzeilenplatzhalter 25">
            <a:extLst>
              <a:ext uri="{FF2B5EF4-FFF2-40B4-BE49-F238E27FC236}">
                <a16:creationId xmlns:a16="http://schemas.microsoft.com/office/drawing/2014/main" id="{C3BCF548-9415-6041-BF03-BED0744B7BA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91263"/>
            <a:ext cx="5556250" cy="360362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3B5C5CC1-014D-7949-9BB7-5D0603AB17A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501438" y="6291263"/>
            <a:ext cx="688975" cy="360362"/>
          </a:xfrm>
        </p:spPr>
        <p:txBody>
          <a:bodyPr/>
          <a:lstStyle/>
          <a:p>
            <a:fld id="{6FEC6909-2C01-40CF-9626-2CD40C8FE822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69B66FA4-2793-3C44-9797-54A190E4C9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9425" y="6291263"/>
            <a:ext cx="280988" cy="360362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94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>
            <a:extLst>
              <a:ext uri="{FF2B5EF4-FFF2-40B4-BE49-F238E27FC236}">
                <a16:creationId xmlns:a16="http://schemas.microsoft.com/office/drawing/2014/main" id="{44AD224C-8762-9146-98F4-C90BF407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FE4C5003-4ABD-D849-B9CA-E3F4B9104C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Maik Wagner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4CCC444-7249-B64D-AD5D-55EB8E943839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de-DE" dirty="0"/>
              <a:t>Studium Informatik - Hochschule Zittau/Görlitz (HSZG)</a:t>
            </a:r>
          </a:p>
          <a:p>
            <a:r>
              <a:rPr lang="de-DE" dirty="0"/>
              <a:t>Sun Certified Java </a:t>
            </a:r>
            <a:r>
              <a:rPr lang="de-DE" dirty="0" err="1"/>
              <a:t>Programmer</a:t>
            </a:r>
            <a:endParaRPr lang="de-DE" dirty="0"/>
          </a:p>
          <a:p>
            <a:r>
              <a:rPr lang="de-DE" dirty="0"/>
              <a:t>Stationen</a:t>
            </a:r>
          </a:p>
          <a:p>
            <a:pPr lvl="1"/>
            <a:r>
              <a:rPr lang="de-DE" dirty="0"/>
              <a:t>Immobilienscout GmbH – Java Developer </a:t>
            </a:r>
          </a:p>
          <a:p>
            <a:pPr lvl="2"/>
            <a:r>
              <a:rPr lang="de-DE" dirty="0"/>
              <a:t>Verantwortlich für Booking-Billing-Pricing</a:t>
            </a:r>
          </a:p>
          <a:p>
            <a:pPr lvl="1"/>
            <a:r>
              <a:rPr lang="de-DE" dirty="0"/>
              <a:t>Private Sale GmbH – brands4friends – Java Developer</a:t>
            </a:r>
          </a:p>
          <a:p>
            <a:pPr lvl="2"/>
            <a:r>
              <a:rPr lang="de-DE" dirty="0"/>
              <a:t>U.a. Optimierung der Performanz des Login-Prozesses, Einführung einer </a:t>
            </a:r>
            <a:r>
              <a:rPr lang="de-DE" dirty="0" err="1"/>
              <a:t>Recommendation</a:t>
            </a:r>
            <a:r>
              <a:rPr lang="de-DE" dirty="0"/>
              <a:t>-Engine </a:t>
            </a:r>
          </a:p>
          <a:p>
            <a:pPr lvl="1"/>
            <a:r>
              <a:rPr lang="de-DE" dirty="0"/>
              <a:t>DSER GmbH – Senior Java Developer </a:t>
            </a:r>
          </a:p>
          <a:p>
            <a:pPr lvl="2"/>
            <a:r>
              <a:rPr lang="de-DE" dirty="0"/>
              <a:t>Weiterentwicklung des Portfoliomanagement-Systems MUNIO</a:t>
            </a:r>
          </a:p>
          <a:p>
            <a:pPr lvl="2"/>
            <a:r>
              <a:rPr lang="de-DE" dirty="0"/>
              <a:t>Entwicklung einer </a:t>
            </a:r>
            <a:r>
              <a:rPr lang="de-DE" dirty="0" err="1"/>
              <a:t>Robo</a:t>
            </a:r>
            <a:r>
              <a:rPr lang="de-DE" dirty="0"/>
              <a:t>-Advisory Plattform</a:t>
            </a:r>
          </a:p>
        </p:txBody>
      </p: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9C116D42-565C-3442-BAA3-AA6D31AACF7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l="13251" r="13251"/>
          <a:stretch>
            <a:fillRect/>
          </a:stretch>
        </p:blipFill>
        <p:spPr>
          <a:xfrm>
            <a:off x="8377198" y="0"/>
            <a:ext cx="3416400" cy="5810400"/>
          </a:xfr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8AF4A41-53F8-364A-A26B-FE3A9080349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933ACE5-7DD0-1E47-8996-953AB33D8E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84281" y="4688079"/>
            <a:ext cx="1338920" cy="307447"/>
          </a:xfrm>
        </p:spPr>
        <p:txBody>
          <a:bodyPr/>
          <a:lstStyle/>
          <a:p>
            <a:r>
              <a:rPr lang="de-DE" dirty="0"/>
              <a:t>Maik Wagner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2F1A83-E35C-0B4D-B1DC-D1C8C9AA3F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92482" y="5280709"/>
            <a:ext cx="2430822" cy="307447"/>
          </a:xfrm>
        </p:spPr>
        <p:txBody>
          <a:bodyPr/>
          <a:lstStyle/>
          <a:p>
            <a:r>
              <a:rPr lang="de-DE" dirty="0"/>
              <a:t>Senior Software Developer</a:t>
            </a:r>
          </a:p>
        </p:txBody>
      </p:sp>
      <p:sp>
        <p:nvSpPr>
          <p:cNvPr id="26" name="Fußzeilenplatzhalter 25">
            <a:extLst>
              <a:ext uri="{FF2B5EF4-FFF2-40B4-BE49-F238E27FC236}">
                <a16:creationId xmlns:a16="http://schemas.microsoft.com/office/drawing/2014/main" id="{02469255-6F68-264D-9020-EB39F2A4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9828D409-715F-1245-A7C1-E0E8D35B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6909-2C01-40CF-9626-2CD40C8FE822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7F4AA4DB-4330-094C-B76B-BCB63919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328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A6613-F3F0-5945-9BFC-BB441130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BDD - </a:t>
            </a:r>
            <a:r>
              <a:rPr lang="de-DE" dirty="0" err="1"/>
              <a:t>Behaviour</a:t>
            </a:r>
            <a:r>
              <a:rPr lang="de-DE" dirty="0"/>
              <a:t>-Driven Development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783B6D-2F09-8B41-94FE-416F35F0F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ECD20D-115D-9347-AA3F-FF8E5B0AF7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295D297-BE66-D74A-8741-3B72EE2A0CD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56000" y="1512000"/>
            <a:ext cx="7296179" cy="4298400"/>
          </a:xfrm>
        </p:spPr>
        <p:txBody>
          <a:bodyPr/>
          <a:lstStyle/>
          <a:p>
            <a:pPr lvl="1"/>
            <a:r>
              <a:rPr lang="de-DE" b="1" dirty="0" err="1"/>
              <a:t>Ubiquitous</a:t>
            </a:r>
            <a:r>
              <a:rPr lang="de-DE" b="1" dirty="0"/>
              <a:t> Language</a:t>
            </a:r>
            <a:r>
              <a:rPr lang="de-DE" dirty="0"/>
              <a:t> - Textuelle Beschreibung des Verhaltens der Software und von Softwareteilen durch Fallbeispiele</a:t>
            </a:r>
          </a:p>
          <a:p>
            <a:pPr lvl="1"/>
            <a:r>
              <a:rPr lang="de-DE" dirty="0"/>
              <a:t>Automatisierung von Fallballbeispielen</a:t>
            </a:r>
          </a:p>
          <a:p>
            <a:pPr lvl="1"/>
            <a:r>
              <a:rPr lang="de-DE" dirty="0"/>
              <a:t>Stärkt Zusammenarbeit von Qualitätsmanagement - Business Analyse – Entwicklung</a:t>
            </a:r>
          </a:p>
          <a:p>
            <a:pPr lvl="1"/>
            <a:r>
              <a:rPr lang="de-DE" dirty="0"/>
              <a:t>Setzt im Entwicklungsprozess am Anfang an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D3F2CD-F297-4F4F-971E-4F08AE81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2967E2-B842-364C-B506-7FDEA079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7814-F218-4D9E-8E58-25588F0986B1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424C73D-5505-BB45-95C9-C44624D5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5</a:t>
            </a:fld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4AD3BE3-B327-3044-9194-B5E65A37F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413" y="1741472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A6613-F3F0-5945-9BFC-BB441130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BDD - </a:t>
            </a:r>
            <a:r>
              <a:rPr lang="de-DE" dirty="0" err="1"/>
              <a:t>Behaviour</a:t>
            </a:r>
            <a:r>
              <a:rPr lang="de-DE" dirty="0"/>
              <a:t>-Driven Development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783B6D-2F09-8B41-94FE-416F35F0F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Einleitung - Szenarios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ECD20D-115D-9347-AA3F-FF8E5B0AF7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295D297-BE66-D74A-8741-3B72EE2A0CD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56000" y="1512000"/>
            <a:ext cx="8872496" cy="507869"/>
          </a:xfrm>
        </p:spPr>
        <p:txBody>
          <a:bodyPr/>
          <a:lstStyle/>
          <a:p>
            <a:r>
              <a:rPr lang="de-DE" dirty="0"/>
              <a:t>Szenarios – </a:t>
            </a:r>
            <a:r>
              <a:rPr lang="de-DE" b="1" dirty="0"/>
              <a:t>Gegeben-Wenn-Dann</a:t>
            </a:r>
            <a:r>
              <a:rPr lang="de-DE" dirty="0"/>
              <a:t> (Given-</a:t>
            </a:r>
            <a:r>
              <a:rPr lang="de-DE" dirty="0" err="1"/>
              <a:t>When</a:t>
            </a:r>
            <a:r>
              <a:rPr lang="de-DE" dirty="0"/>
              <a:t>-</a:t>
            </a:r>
            <a:r>
              <a:rPr lang="de-DE" dirty="0" err="1"/>
              <a:t>Then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D3F2CD-F297-4F4F-971E-4F08AE81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2967E2-B842-364C-B506-7FDEA079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7814-F218-4D9E-8E58-25588F0986B1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424C73D-5505-BB45-95C9-C44624D5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6</a:t>
            </a:fld>
            <a:endParaRPr lang="de-DE" noProof="0" dirty="0"/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4F716437-B2F7-4AFB-A57E-8677A883C7D6}"/>
              </a:ext>
            </a:extLst>
          </p:cNvPr>
          <p:cNvSpPr txBox="1">
            <a:spLocks/>
          </p:cNvSpPr>
          <p:nvPr/>
        </p:nvSpPr>
        <p:spPr bwMode="gray">
          <a:xfrm>
            <a:off x="755998" y="2247259"/>
            <a:ext cx="10373751" cy="2142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Char char="&gt;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Char char="&gt;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Char char="&gt;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Char char="&gt;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000" lvl="1" indent="0">
              <a:buNone/>
            </a:pPr>
            <a:r>
              <a:rPr lang="de-DE" dirty="0"/>
              <a:t>Szenario 1: Ein Nutzer meldet sich mit dem Benutzernamen und Passwort erfolgreich an</a:t>
            </a:r>
          </a:p>
          <a:p>
            <a:pPr marL="450000" lvl="1" indent="0">
              <a:buNone/>
            </a:pPr>
            <a:endParaRPr lang="de-DE" dirty="0"/>
          </a:p>
          <a:p>
            <a:pPr marL="450000" lvl="1" indent="0">
              <a:buNone/>
            </a:pPr>
            <a:r>
              <a:rPr lang="de-DE" b="1" dirty="0"/>
              <a:t>Gegeben</a:t>
            </a:r>
            <a:r>
              <a:rPr lang="de-DE" dirty="0"/>
              <a:t> ist ein Nutzer mit Benutzername </a:t>
            </a:r>
            <a:r>
              <a:rPr lang="de-DE" i="1" dirty="0"/>
              <a:t>mw01</a:t>
            </a:r>
            <a:r>
              <a:rPr lang="de-DE" dirty="0"/>
              <a:t> und Passwort </a:t>
            </a:r>
            <a:r>
              <a:rPr lang="de-DE" i="1" dirty="0"/>
              <a:t>123456</a:t>
            </a:r>
          </a:p>
          <a:p>
            <a:pPr marL="450000" lvl="1" indent="0">
              <a:buNone/>
            </a:pPr>
            <a:r>
              <a:rPr lang="de-DE" b="1" dirty="0"/>
              <a:t>Wenn</a:t>
            </a:r>
            <a:r>
              <a:rPr lang="de-DE" dirty="0"/>
              <a:t> der Nutzer den Benutzernamen </a:t>
            </a:r>
            <a:r>
              <a:rPr lang="de-DE" i="1" dirty="0"/>
              <a:t>mw01</a:t>
            </a:r>
            <a:r>
              <a:rPr lang="de-DE" dirty="0"/>
              <a:t> und das Passwort </a:t>
            </a:r>
            <a:r>
              <a:rPr lang="de-DE" i="1" dirty="0"/>
              <a:t>123456</a:t>
            </a:r>
            <a:r>
              <a:rPr lang="de-DE" dirty="0"/>
              <a:t>  eingibt</a:t>
            </a:r>
          </a:p>
          <a:p>
            <a:pPr marL="450000" lvl="1" indent="0">
              <a:buNone/>
            </a:pPr>
            <a:r>
              <a:rPr lang="de-DE" b="1" dirty="0"/>
              <a:t>Dann</a:t>
            </a:r>
            <a:r>
              <a:rPr lang="de-DE" dirty="0"/>
              <a:t> ist der Benutzer angemeldet und wird auf die Startseite weitergeleitet</a:t>
            </a:r>
          </a:p>
          <a:p>
            <a:pPr lvl="1"/>
            <a:endParaRPr lang="de-DE" dirty="0"/>
          </a:p>
          <a:p>
            <a:r>
              <a:rPr lang="de-DE" dirty="0"/>
              <a:t>Gemeinsame Fach-Sprache</a:t>
            </a:r>
          </a:p>
          <a:p>
            <a:r>
              <a:rPr lang="de-DE" dirty="0"/>
              <a:t>Besprechung der fachlichen Details – keine Technik!</a:t>
            </a:r>
          </a:p>
        </p:txBody>
      </p:sp>
    </p:spTree>
    <p:extLst>
      <p:ext uri="{BB962C8B-B14F-4D97-AF65-F5344CB8AC3E}">
        <p14:creationId xmlns:p14="http://schemas.microsoft.com/office/powerpoint/2010/main" val="61226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A6613-F3F0-5945-9BFC-BB441130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BDD - </a:t>
            </a:r>
            <a:r>
              <a:rPr lang="de-DE" dirty="0" err="1"/>
              <a:t>Behaviour</a:t>
            </a:r>
            <a:r>
              <a:rPr lang="de-DE" dirty="0"/>
              <a:t>-Driven Development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783B6D-2F09-8B41-94FE-416F35F0F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Einleitung - Szenarios – schlechter Stil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ECD20D-115D-9347-AA3F-FF8E5B0AF7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295D297-BE66-D74A-8741-3B72EE2A0CD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56000" y="1512000"/>
            <a:ext cx="8872496" cy="507869"/>
          </a:xfrm>
        </p:spPr>
        <p:txBody>
          <a:bodyPr/>
          <a:lstStyle/>
          <a:p>
            <a:r>
              <a:rPr lang="de-DE" dirty="0"/>
              <a:t>Szenarios – </a:t>
            </a:r>
            <a:r>
              <a:rPr lang="de-DE" b="1" dirty="0"/>
              <a:t>schlechter Stil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D3F2CD-F297-4F4F-971E-4F08AE81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2967E2-B842-364C-B506-7FDEA079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7814-F218-4D9E-8E58-25588F0986B1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424C73D-5505-BB45-95C9-C44624D5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7</a:t>
            </a:fld>
            <a:endParaRPr lang="de-DE" noProof="0" dirty="0"/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4F716437-B2F7-4AFB-A57E-8677A883C7D6}"/>
              </a:ext>
            </a:extLst>
          </p:cNvPr>
          <p:cNvSpPr txBox="1">
            <a:spLocks/>
          </p:cNvSpPr>
          <p:nvPr/>
        </p:nvSpPr>
        <p:spPr bwMode="gray">
          <a:xfrm>
            <a:off x="482686" y="2274555"/>
            <a:ext cx="10373751" cy="29457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Char char="&gt;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Char char="&gt;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Char char="&gt;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F0502020204030204" pitchFamily="34" charset="0"/>
              <a:buChar char="&gt;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000" lvl="1" indent="0">
              <a:buNone/>
            </a:pPr>
            <a:r>
              <a:rPr lang="de-DE" dirty="0"/>
              <a:t>Szenario 1: Ein Nutzer meldet sich mit dem Benutzernamen und Passwort erfolgreich an</a:t>
            </a:r>
          </a:p>
          <a:p>
            <a:pPr marL="450000" lvl="1" indent="0">
              <a:buNone/>
            </a:pPr>
            <a:endParaRPr lang="de-DE" dirty="0"/>
          </a:p>
          <a:p>
            <a:pPr marL="450000" lvl="1" indent="0">
              <a:buNone/>
            </a:pPr>
            <a:r>
              <a:rPr lang="de-DE" b="1" dirty="0"/>
              <a:t>Gegeben</a:t>
            </a:r>
            <a:r>
              <a:rPr lang="de-DE" dirty="0"/>
              <a:t> in die Tabelle Users wird ein Eintrag hinzugefügt und in die Spalte </a:t>
            </a:r>
            <a:r>
              <a:rPr lang="de-DE" dirty="0" err="1"/>
              <a:t>userName</a:t>
            </a:r>
            <a:r>
              <a:rPr lang="de-DE" dirty="0"/>
              <a:t> wird </a:t>
            </a:r>
            <a:r>
              <a:rPr lang="de-DE" i="1" dirty="0"/>
              <a:t>mw01</a:t>
            </a:r>
            <a:r>
              <a:rPr lang="de-DE" dirty="0"/>
              <a:t> und in die Spalte pw01 </a:t>
            </a:r>
            <a:r>
              <a:rPr lang="de-DE" i="1" dirty="0"/>
              <a:t>123456</a:t>
            </a:r>
          </a:p>
          <a:p>
            <a:pPr marL="450000" lvl="1" indent="0">
              <a:buNone/>
            </a:pPr>
            <a:r>
              <a:rPr lang="de-DE" b="1" dirty="0"/>
              <a:t>Wenn</a:t>
            </a:r>
            <a:r>
              <a:rPr lang="de-DE" dirty="0"/>
              <a:t> in des Eingabefeld </a:t>
            </a:r>
            <a:r>
              <a:rPr lang="de-DE" dirty="0" err="1"/>
              <a:t>username_input</a:t>
            </a:r>
            <a:r>
              <a:rPr lang="de-DE" dirty="0"/>
              <a:t> </a:t>
            </a:r>
            <a:r>
              <a:rPr lang="de-DE" i="1" dirty="0"/>
              <a:t>mw01</a:t>
            </a:r>
            <a:r>
              <a:rPr lang="de-DE" dirty="0"/>
              <a:t> und in des Eingabefeld </a:t>
            </a:r>
            <a:r>
              <a:rPr lang="de-DE" dirty="0" err="1"/>
              <a:t>pw_input</a:t>
            </a:r>
            <a:r>
              <a:rPr lang="de-DE" dirty="0"/>
              <a:t> </a:t>
            </a:r>
            <a:r>
              <a:rPr lang="de-DE" i="1" dirty="0"/>
              <a:t>123456</a:t>
            </a:r>
            <a:r>
              <a:rPr lang="de-DE" dirty="0"/>
              <a:t> gesetzt werden</a:t>
            </a:r>
          </a:p>
          <a:p>
            <a:pPr marL="450000" lvl="1" indent="0">
              <a:buNone/>
            </a:pPr>
            <a:r>
              <a:rPr lang="de-DE" b="1" dirty="0"/>
              <a:t>Dann</a:t>
            </a:r>
            <a:r>
              <a:rPr lang="de-DE" dirty="0"/>
              <a:t> wird der Nutzer auf die Seite /start.html weitergeleitet</a:t>
            </a:r>
          </a:p>
          <a:p>
            <a:pPr marL="450000" lvl="1" indent="0">
              <a:buNone/>
            </a:pPr>
            <a:r>
              <a:rPr lang="de-DE" b="1" dirty="0"/>
              <a:t>Und</a:t>
            </a:r>
            <a:r>
              <a:rPr lang="de-DE" dirty="0"/>
              <a:t> das Cookie JSESSIONID wurde geschrieben.</a:t>
            </a:r>
          </a:p>
          <a:p>
            <a:pPr lvl="1"/>
            <a:endParaRPr lang="de-DE" dirty="0"/>
          </a:p>
          <a:p>
            <a:r>
              <a:rPr lang="de-DE" b="1" dirty="0"/>
              <a:t>Empfehlung: Vermeidung technische Beschreibung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0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F6148DF-2753-2740-B812-507F90AC1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Frameworks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C1B8293-3715-5D49-84C5-1DB8E57528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B80FF91-A5E3-054E-90EE-68689823CB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2.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E589F97-0969-564E-9071-D2B93971AC51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A193B1-A554-1949-A895-6F4D0526D4A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91263"/>
            <a:ext cx="5556250" cy="360362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5DA4E5-8390-E744-8CD6-3697F10E45D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501438" y="6291263"/>
            <a:ext cx="688975" cy="360362"/>
          </a:xfrm>
        </p:spPr>
        <p:txBody>
          <a:bodyPr/>
          <a:lstStyle/>
          <a:p>
            <a:fld id="{154C7814-F218-4D9E-8E58-25588F0986B1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03B262E-8FF1-3344-857E-F2C7601557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9425" y="6291263"/>
            <a:ext cx="280988" cy="360362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6582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C8A19-BE89-7240-B4A6-D22212CB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E3B65B-53A9-364C-AE28-548187516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JBehave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063E09-FE48-4942-BDDB-6602ABC2FB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9335A9-E148-A647-85ED-7E6004199F2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de-DE" dirty="0"/>
              <a:t>BDD-Framework (</a:t>
            </a:r>
            <a:r>
              <a:rPr lang="de-DE" dirty="0" err="1"/>
              <a:t>Behavior-Driven</a:t>
            </a:r>
            <a:r>
              <a:rPr lang="de-DE" dirty="0"/>
              <a:t> Development)</a:t>
            </a:r>
          </a:p>
          <a:p>
            <a:r>
              <a:rPr lang="de-DE" dirty="0"/>
              <a:t>TDD (Test-</a:t>
            </a:r>
            <a:r>
              <a:rPr lang="de-DE" dirty="0" err="1"/>
              <a:t>Driven</a:t>
            </a:r>
            <a:r>
              <a:rPr lang="de-DE" dirty="0"/>
              <a:t> Development) – Akzeptanz-Test Design</a:t>
            </a:r>
          </a:p>
          <a:p>
            <a:r>
              <a:rPr lang="de-DE" dirty="0"/>
              <a:t>Arbeitsschritte</a:t>
            </a:r>
          </a:p>
          <a:p>
            <a:pPr lvl="1"/>
            <a:r>
              <a:rPr lang="de-DE" dirty="0"/>
              <a:t>Story-Entwicklung</a:t>
            </a:r>
          </a:p>
          <a:p>
            <a:pPr lvl="1"/>
            <a:r>
              <a:rPr lang="de-DE" dirty="0" err="1"/>
              <a:t>Step</a:t>
            </a:r>
            <a:r>
              <a:rPr lang="de-DE" dirty="0"/>
              <a:t>-Entwicklung</a:t>
            </a:r>
          </a:p>
          <a:p>
            <a:pPr lvl="1"/>
            <a:r>
              <a:rPr lang="de-DE" dirty="0"/>
              <a:t>Konfiguration</a:t>
            </a:r>
          </a:p>
          <a:p>
            <a:pPr lvl="1"/>
            <a:r>
              <a:rPr lang="de-DE" dirty="0"/>
              <a:t>Run</a:t>
            </a:r>
          </a:p>
          <a:p>
            <a:pPr lvl="1"/>
            <a:r>
              <a:rPr lang="de-DE" dirty="0"/>
              <a:t>Reports</a:t>
            </a:r>
          </a:p>
          <a:p>
            <a:pPr lvl="1"/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432CC0-8447-C047-A194-62F659F6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BDD / Maik Wagner / © </a:t>
            </a:r>
            <a:r>
              <a:rPr lang="de-DE" dirty="0" err="1"/>
              <a:t>Tallence</a:t>
            </a:r>
            <a:r>
              <a:rPr lang="de-DE" dirty="0"/>
              <a:t> AG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AB3319-DD83-6944-B4A2-562E773C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7814-F218-4D9E-8E58-25588F0986B1}" type="datetime1">
              <a:rPr lang="de-DE" noProof="0" smtClean="0"/>
              <a:t>25.11.2019</a:t>
            </a:fld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3D092A3-FC4C-C340-ABD4-F0512ED7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9</a:t>
            </a:fld>
            <a:endParaRPr lang="de-DE" noProof="0" dirty="0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9D4025BE-E32E-D040-9161-EA9F056CA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842433"/>
              </p:ext>
            </p:extLst>
          </p:nvPr>
        </p:nvGraphicFramePr>
        <p:xfrm>
          <a:off x="1524000" y="3333750"/>
          <a:ext cx="9144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Dokument" r:id="rId3" imgW="9144000" imgH="190500" progId="Word.Document.12">
                  <p:embed/>
                </p:oleObj>
              </mc:Choice>
              <mc:Fallback>
                <p:oleObj name="Dokument" r:id="rId3" imgW="9144000" imgH="190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3333750"/>
                        <a:ext cx="9144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FFFF157A-8810-EA4C-8CD4-4E3ECE4D85F5}"/>
              </a:ext>
            </a:extLst>
          </p:cNvPr>
          <p:cNvSpPr txBox="1"/>
          <p:nvPr/>
        </p:nvSpPr>
        <p:spPr>
          <a:xfrm>
            <a:off x="4925683" y="285534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endParaRPr lang="de-DE" dirty="0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2A91E412-3858-CB4D-BDC9-66A28CB6A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84558"/>
              </p:ext>
            </p:extLst>
          </p:nvPr>
        </p:nvGraphicFramePr>
        <p:xfrm>
          <a:off x="4594405" y="2512443"/>
          <a:ext cx="5817678" cy="27306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817678">
                  <a:extLst>
                    <a:ext uri="{9D8B030D-6E8A-4147-A177-3AD203B41FA5}">
                      <a16:colId xmlns:a16="http://schemas.microsoft.com/office/drawing/2014/main" val="363108958"/>
                    </a:ext>
                  </a:extLst>
                </a:gridCol>
              </a:tblGrid>
              <a:tr h="2445317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500" b="0" i="0" kern="1200" dirty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Scenario: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trader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not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alerted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below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threshold</a:t>
                      </a:r>
                      <a:endParaRPr lang="de-DE" sz="15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de-DE" sz="1500" b="0" i="0" kern="1200" dirty="0" err="1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Given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a stock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symbol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STK1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threshold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10.0</a:t>
                      </a:r>
                    </a:p>
                    <a:p>
                      <a:pPr algn="l" fontAlgn="base"/>
                      <a:r>
                        <a:rPr lang="de-DE" sz="1500" b="0" i="0" kern="1200" dirty="0" err="1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When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the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stock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traded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at 5.0</a:t>
                      </a:r>
                    </a:p>
                    <a:p>
                      <a:pPr algn="l" fontAlgn="base"/>
                      <a:r>
                        <a:rPr lang="de-DE" sz="1500" b="0" i="0" kern="1200" dirty="0" err="1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Then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the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alert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status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should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be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OFF</a:t>
                      </a:r>
                    </a:p>
                    <a:p>
                      <a:pPr algn="l" fontAlgn="base"/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de-DE" sz="1500" b="0" i="0" dirty="0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</a:rPr>
                        <a:t>Scenario: 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trader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alerted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above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threshold</a:t>
                      </a:r>
                      <a:endParaRPr lang="de-DE" sz="15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de-DE" sz="1500" b="0" i="0" kern="1200" dirty="0" err="1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Given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a stock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symbol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STK1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threshold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10.0</a:t>
                      </a:r>
                    </a:p>
                    <a:p>
                      <a:pPr algn="l" fontAlgn="base"/>
                      <a:r>
                        <a:rPr lang="de-DE" sz="1500" b="0" i="0" kern="1200" dirty="0" err="1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When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the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stock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traded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at 11.0</a:t>
                      </a:r>
                    </a:p>
                    <a:p>
                      <a:pPr algn="l" fontAlgn="base"/>
                      <a:r>
                        <a:rPr lang="de-DE" sz="1500" b="0" i="0" kern="1200" dirty="0" err="1">
                          <a:solidFill>
                            <a:schemeClr val="accent4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Then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the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alert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status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should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500" b="0" i="0" dirty="0" err="1">
                          <a:effectLst/>
                          <a:latin typeface="Consolas" panose="020B0609020204030204" pitchFamily="49" charset="0"/>
                        </a:rPr>
                        <a:t>be</a:t>
                      </a:r>
                      <a:r>
                        <a:rPr lang="de-DE" sz="1500" b="0" i="0" dirty="0">
                          <a:effectLst/>
                          <a:latin typeface="Consolas" panose="020B0609020204030204" pitchFamily="49" charset="0"/>
                        </a:rPr>
                        <a:t> ON</a:t>
                      </a:r>
                    </a:p>
                  </a:txBody>
                  <a:tcPr marL="108000" marR="108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3317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7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ALLENCE">
  <a:themeElements>
    <a:clrScheme name="Tallence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F15060"/>
      </a:accent1>
      <a:accent2>
        <a:srgbClr val="000000"/>
      </a:accent2>
      <a:accent3>
        <a:srgbClr val="C5C5C5"/>
      </a:accent3>
      <a:accent4>
        <a:srgbClr val="005BAA"/>
      </a:accent4>
      <a:accent5>
        <a:srgbClr val="FFFFFF"/>
      </a:accent5>
      <a:accent6>
        <a:srgbClr val="7F7F7F"/>
      </a:accent6>
      <a:hlink>
        <a:srgbClr val="7F7F7F"/>
      </a:hlink>
      <a:folHlink>
        <a:srgbClr val="C5C5C5"/>
      </a:folHlink>
    </a:clrScheme>
    <a:fontScheme name="Kaps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lIns="36000" tIns="36000" rIns="36000" bIns="36000" rtlCol="0" anchor="ctr"/>
      <a:lstStyle>
        <a:defPPr algn="ctr">
          <a:lnSpc>
            <a:spcPct val="120000"/>
          </a:lnSpc>
          <a:spcAft>
            <a:spcPts val="10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sq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20000"/>
          </a:lnSpc>
          <a:spcAft>
            <a:spcPts val="10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80516_Tallence_PPT_Master_16x9" id="{395C47F7-C701-8841-880E-00DBCB5ADD56}" vid="{913A364B-D6BF-0E41-A477-6003BDB40848}"/>
    </a:ext>
  </a:extLst>
</a:theme>
</file>

<file path=ppt/theme/theme2.xml><?xml version="1.0" encoding="utf-8"?>
<a:theme xmlns:a="http://schemas.openxmlformats.org/drawingml/2006/main" name="Larissa">
  <a:themeElements>
    <a:clrScheme name="Tallence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F15060"/>
      </a:accent1>
      <a:accent2>
        <a:srgbClr val="000000"/>
      </a:accent2>
      <a:accent3>
        <a:srgbClr val="C5C5C5"/>
      </a:accent3>
      <a:accent4>
        <a:srgbClr val="005BAA"/>
      </a:accent4>
      <a:accent5>
        <a:srgbClr val="FFFFFF"/>
      </a:accent5>
      <a:accent6>
        <a:srgbClr val="7F7F7F"/>
      </a:accent6>
      <a:hlink>
        <a:srgbClr val="7F7F7F"/>
      </a:hlink>
      <a:folHlink>
        <a:srgbClr val="C5C5C5"/>
      </a:folHlink>
    </a:clrScheme>
    <a:fontScheme name="Tallen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allence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F15060"/>
      </a:accent1>
      <a:accent2>
        <a:srgbClr val="000000"/>
      </a:accent2>
      <a:accent3>
        <a:srgbClr val="C5C5C5"/>
      </a:accent3>
      <a:accent4>
        <a:srgbClr val="005BAA"/>
      </a:accent4>
      <a:accent5>
        <a:srgbClr val="FFFFFF"/>
      </a:accent5>
      <a:accent6>
        <a:srgbClr val="7F7F7F"/>
      </a:accent6>
      <a:hlink>
        <a:srgbClr val="7F7F7F"/>
      </a:hlink>
      <a:folHlink>
        <a:srgbClr val="C5C5C5"/>
      </a:folHlink>
    </a:clrScheme>
    <a:fontScheme name="Tallen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TALLENCE</Template>
  <TotalTime>0</TotalTime>
  <Words>755</Words>
  <Application>Microsoft Office PowerPoint</Application>
  <PresentationFormat>Benutzerdefiniert</PresentationFormat>
  <Paragraphs>169</Paragraphs>
  <Slides>14</Slides>
  <Notes>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Consolas</vt:lpstr>
      <vt:lpstr>TALLENCE</vt:lpstr>
      <vt:lpstr>Dokument</vt:lpstr>
      <vt:lpstr>Advanced BDD</vt:lpstr>
      <vt:lpstr>Agenda</vt:lpstr>
      <vt:lpstr>Einleitung</vt:lpstr>
      <vt:lpstr>Vorstellung</vt:lpstr>
      <vt:lpstr>BDD - Behaviour-Driven Development </vt:lpstr>
      <vt:lpstr>BDD - Behaviour-Driven Development </vt:lpstr>
      <vt:lpstr>BDD - Behaviour-Driven Development </vt:lpstr>
      <vt:lpstr>Frameworks</vt:lpstr>
      <vt:lpstr>Frameworks</vt:lpstr>
      <vt:lpstr>Frameworks</vt:lpstr>
      <vt:lpstr>Beispielanwendung</vt:lpstr>
      <vt:lpstr>Beispielanwendung</vt:lpstr>
      <vt:lpstr>Advanced BDD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BDD</dc:title>
  <dc:creator>Jonas Wolff</dc:creator>
  <cp:lastModifiedBy>Maik Wagner</cp:lastModifiedBy>
  <cp:revision>44</cp:revision>
  <dcterms:created xsi:type="dcterms:W3CDTF">2019-10-22T13:55:04Z</dcterms:created>
  <dcterms:modified xsi:type="dcterms:W3CDTF">2019-11-25T08:38:01Z</dcterms:modified>
</cp:coreProperties>
</file>