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100806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61" autoAdjust="0"/>
    <p:restoredTop sz="94660"/>
  </p:normalViewPr>
  <p:slideViewPr>
    <p:cSldViewPr snapToGrid="0">
      <p:cViewPr varScale="1">
        <p:scale>
          <a:sx n="82" d="100"/>
          <a:sy n="82" d="100"/>
        </p:scale>
        <p:origin x="27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49770"/>
            <a:ext cx="5829300" cy="350955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94662"/>
            <a:ext cx="5143500" cy="243381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B85E-ACCE-4724-953F-C34FA7DE9BB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01E1-84B7-4A2B-B9D6-D4208E293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67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B85E-ACCE-4724-953F-C34FA7DE9BB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01E1-84B7-4A2B-B9D6-D4208E293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28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36700"/>
            <a:ext cx="1478756" cy="854286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36700"/>
            <a:ext cx="4350544" cy="854286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B85E-ACCE-4724-953F-C34FA7DE9BB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01E1-84B7-4A2B-B9D6-D4208E293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45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B85E-ACCE-4724-953F-C34FA7DE9BB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01E1-84B7-4A2B-B9D6-D4208E293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25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513159"/>
            <a:ext cx="5915025" cy="419325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746088"/>
            <a:ext cx="5915025" cy="220513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B85E-ACCE-4724-953F-C34FA7DE9BB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01E1-84B7-4A2B-B9D6-D4208E293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85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83500"/>
            <a:ext cx="2914650" cy="639606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83500"/>
            <a:ext cx="2914650" cy="639606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B85E-ACCE-4724-953F-C34FA7DE9BB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01E1-84B7-4A2B-B9D6-D4208E293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7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36702"/>
            <a:ext cx="5915025" cy="194845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71154"/>
            <a:ext cx="2901255" cy="121107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82228"/>
            <a:ext cx="2901255" cy="541600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71154"/>
            <a:ext cx="2915543" cy="121107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82228"/>
            <a:ext cx="2915543" cy="541600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B85E-ACCE-4724-953F-C34FA7DE9BB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01E1-84B7-4A2B-B9D6-D4208E293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9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B85E-ACCE-4724-953F-C34FA7DE9BB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01E1-84B7-4A2B-B9D6-D4208E293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6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B85E-ACCE-4724-953F-C34FA7DE9BB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01E1-84B7-4A2B-B9D6-D4208E293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6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72042"/>
            <a:ext cx="2211884" cy="235214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51426"/>
            <a:ext cx="3471863" cy="716377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24188"/>
            <a:ext cx="2211884" cy="56026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B85E-ACCE-4724-953F-C34FA7DE9BB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01E1-84B7-4A2B-B9D6-D4208E293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1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72042"/>
            <a:ext cx="2211884" cy="235214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51426"/>
            <a:ext cx="3471863" cy="716377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24188"/>
            <a:ext cx="2211884" cy="56026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B85E-ACCE-4724-953F-C34FA7DE9BB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01E1-84B7-4A2B-B9D6-D4208E293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9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36702"/>
            <a:ext cx="5915025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83500"/>
            <a:ext cx="5915025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343248"/>
            <a:ext cx="154305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9B85E-ACCE-4724-953F-C34FA7DE9BB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343248"/>
            <a:ext cx="2314575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343248"/>
            <a:ext cx="154305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401E1-84B7-4A2B-B9D6-D4208E293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0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926631" y="691289"/>
            <a:ext cx="2904249" cy="69007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第一章</a:t>
            </a:r>
            <a:endParaRPr lang="en-US" altLang="zh-CN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研究背景、意义、</a:t>
            </a:r>
            <a:r>
              <a:rPr lang="zh-CN" altLang="en-US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现状</a:t>
            </a:r>
            <a:endParaRPr lang="en-US" altLang="zh-CN" sz="16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41947" y="2004646"/>
            <a:ext cx="4673601" cy="2427106"/>
            <a:chOff x="-1517865" y="2636269"/>
            <a:chExt cx="8518558" cy="2796411"/>
          </a:xfrm>
        </p:grpSpPr>
        <p:sp>
          <p:nvSpPr>
            <p:cNvPr id="4" name="矩形 3"/>
            <p:cNvSpPr/>
            <p:nvPr/>
          </p:nvSpPr>
          <p:spPr>
            <a:xfrm>
              <a:off x="-1517865" y="2636269"/>
              <a:ext cx="8518558" cy="2796411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endParaRPr 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-1157622" y="3284598"/>
              <a:ext cx="3659423" cy="1994854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862045" y="3284598"/>
              <a:ext cx="3778391" cy="1994854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922740" y="4867401"/>
            <a:ext cx="4902921" cy="154615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22739" y="6849203"/>
            <a:ext cx="4902921" cy="124281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03351" y="8539825"/>
            <a:ext cx="2741696" cy="86479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第五章</a:t>
            </a:r>
            <a:endParaRPr lang="en-US" altLang="zh-CN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结论</a:t>
            </a:r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、展望</a:t>
            </a:r>
            <a:endParaRPr lang="en-US" altLang="zh-CN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直接箭头连接符 4"/>
          <p:cNvCxnSpPr>
            <a:stCxn id="15" idx="2"/>
            <a:endCxn id="4" idx="0"/>
          </p:cNvCxnSpPr>
          <p:nvPr/>
        </p:nvCxnSpPr>
        <p:spPr>
          <a:xfrm flipH="1">
            <a:off x="3378748" y="1381368"/>
            <a:ext cx="8" cy="6232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4" idx="2"/>
            <a:endCxn id="19" idx="0"/>
          </p:cNvCxnSpPr>
          <p:nvPr/>
        </p:nvCxnSpPr>
        <p:spPr>
          <a:xfrm flipH="1">
            <a:off x="3374201" y="4431752"/>
            <a:ext cx="4547" cy="4356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9" idx="2"/>
            <a:endCxn id="20" idx="0"/>
          </p:cNvCxnSpPr>
          <p:nvPr/>
        </p:nvCxnSpPr>
        <p:spPr>
          <a:xfrm flipH="1">
            <a:off x="3374200" y="6413554"/>
            <a:ext cx="1" cy="4356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0" idx="2"/>
            <a:endCxn id="21" idx="0"/>
          </p:cNvCxnSpPr>
          <p:nvPr/>
        </p:nvCxnSpPr>
        <p:spPr>
          <a:xfrm flipH="1">
            <a:off x="3374199" y="8092022"/>
            <a:ext cx="1" cy="447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78101" y="2145927"/>
            <a:ext cx="4801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第二章</a:t>
            </a:r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根据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研究内容分析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现有的视频目标跟踪算法</a:t>
            </a:r>
            <a:endParaRPr 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06477" y="268404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主要方法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/>
            </a:r>
            <a:b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深度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神经网络</a:t>
            </a:r>
            <a:endParaRPr lang="en-US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98800" y="3323891"/>
            <a:ext cx="13965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CNN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RNN</a:t>
            </a:r>
          </a:p>
          <a:p>
            <a:pPr marL="285750" indent="-285750">
              <a:buFontTx/>
              <a:buChar char="-"/>
            </a:pP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编码</a:t>
            </a:r>
            <a:r>
              <a:rPr lang="en-US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解码</a:t>
            </a:r>
            <a:endParaRPr lang="en-US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378748" y="2663318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主要研究问题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/>
            </a:r>
            <a:b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像素级目标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跟踪算法</a:t>
            </a:r>
            <a:endParaRPr lang="en-US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464145" y="3471572"/>
            <a:ext cx="1909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缺乏多尺度思想</a:t>
            </a:r>
            <a:endParaRPr lang="en-US" altLang="zh-CN" sz="1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结构复杂</a:t>
            </a:r>
            <a:endParaRPr lang="en-US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21755" y="4989460"/>
            <a:ext cx="4903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第三章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论文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的主要研究内容</a:t>
            </a:r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RNN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插入编码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解码结构的像素级视频目标跟踪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218226" y="5731050"/>
            <a:ext cx="2007697" cy="584192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空间维度处理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编码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解码结构</a:t>
            </a:r>
            <a:endParaRPr 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452508" y="5743142"/>
            <a:ext cx="2007697" cy="584192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时间维度处理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LSTM</a:t>
            </a:r>
            <a:endParaRPr 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334231" y="6849204"/>
            <a:ext cx="1928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第四章 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实验与结果</a:t>
            </a:r>
            <a:endParaRPr 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731775" y="7208957"/>
            <a:ext cx="12939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实验设计</a:t>
            </a:r>
            <a:endParaRPr lang="en-US" altLang="zh-CN" sz="1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实验评估</a:t>
            </a:r>
            <a:endParaRPr lang="en-US" altLang="zh-CN" sz="1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实验结果</a:t>
            </a:r>
            <a:endParaRPr lang="en-US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111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66</Words>
  <Application>Microsoft Office PowerPoint</Application>
  <PresentationFormat>自定义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等线</vt:lpstr>
      <vt:lpstr>等线 Light</vt:lpstr>
      <vt:lpstr>仿宋</vt:lpstr>
      <vt:lpstr>黑体</vt:lpstr>
      <vt:lpstr>宋体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cui jialiang</dc:creator>
  <cp:lastModifiedBy>cui jialiang</cp:lastModifiedBy>
  <cp:revision>21</cp:revision>
  <dcterms:created xsi:type="dcterms:W3CDTF">2019-04-17T06:02:56Z</dcterms:created>
  <dcterms:modified xsi:type="dcterms:W3CDTF">2019-06-10T08:30:37Z</dcterms:modified>
</cp:coreProperties>
</file>