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3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F904-054F-43A7-8D7C-FCBAD52CCB0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B613-D1FB-4EC8-B86D-5956B457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1088475" y="1246981"/>
            <a:ext cx="1852613" cy="3682324"/>
          </a:xfrm>
          <a:prstGeom prst="cube">
            <a:avLst>
              <a:gd name="adj" fmla="val 61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014781" y="3088143"/>
            <a:ext cx="95373" cy="272215"/>
            <a:chOff x="4426176" y="1098507"/>
            <a:chExt cx="1028077" cy="2934346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4426176" y="1098507"/>
              <a:ext cx="1028077" cy="1028077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26176" y="3004776"/>
              <a:ext cx="1028077" cy="1028077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26176" y="2126584"/>
              <a:ext cx="0" cy="1906269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454253" y="1098507"/>
              <a:ext cx="0" cy="1906269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3329354" y="3097817"/>
            <a:ext cx="1234830" cy="2245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5130800" y="1773110"/>
            <a:ext cx="1234830" cy="2245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5130800" y="4512403"/>
            <a:ext cx="1234830" cy="2245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7072924" y="3097817"/>
            <a:ext cx="1234830" cy="2245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立方体 23"/>
          <p:cNvSpPr/>
          <p:nvPr/>
        </p:nvSpPr>
        <p:spPr>
          <a:xfrm>
            <a:off x="8767091" y="1246981"/>
            <a:ext cx="1852613" cy="3682324"/>
          </a:xfrm>
          <a:prstGeom prst="cube">
            <a:avLst>
              <a:gd name="adj" fmla="val 61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/>
          <p:cNvSpPr/>
          <p:nvPr/>
        </p:nvSpPr>
        <p:spPr>
          <a:xfrm>
            <a:off x="4853353" y="2578990"/>
            <a:ext cx="1860062" cy="13520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RNN,GRU</a:t>
            </a:r>
            <a:r>
              <a:rPr lang="en-US" dirty="0" smtClean="0"/>
              <a:t>,…)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342549" y="1403778"/>
                <a:ext cx="663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549" y="1403778"/>
                <a:ext cx="6633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480451" y="4744639"/>
                <a:ext cx="44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51" y="4744639"/>
                <a:ext cx="443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8767091" y="877649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Conv</a:t>
            </a:r>
            <a:r>
              <a:rPr lang="en-US" dirty="0"/>
              <a:t>-LSTM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输出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12124" y="877649"/>
            <a:ext cx="192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Conv</a:t>
            </a:r>
            <a:r>
              <a:rPr lang="en-US" dirty="0" smtClean="0"/>
              <a:t>-LSTM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输入</a:t>
            </a:r>
            <a:endParaRPr 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351658" y="3176564"/>
            <a:ext cx="756525" cy="0"/>
          </a:xfrm>
          <a:prstGeom prst="straightConnector1">
            <a:avLst/>
          </a:prstGeom>
          <a:ln w="476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644760" y="3194055"/>
            <a:ext cx="167095" cy="0"/>
          </a:xfrm>
          <a:prstGeom prst="straightConnector1">
            <a:avLst/>
          </a:prstGeom>
          <a:ln w="476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774452" y="3210081"/>
            <a:ext cx="167095" cy="0"/>
          </a:xfrm>
          <a:prstGeom prst="straightConnector1">
            <a:avLst/>
          </a:prstGeom>
          <a:ln w="476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419591" y="3194055"/>
            <a:ext cx="167095" cy="0"/>
          </a:xfrm>
          <a:prstGeom prst="straightConnector1">
            <a:avLst/>
          </a:prstGeom>
          <a:ln w="476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748214" y="2117969"/>
            <a:ext cx="0" cy="343790"/>
          </a:xfrm>
          <a:prstGeom prst="straightConnector1">
            <a:avLst/>
          </a:prstGeom>
          <a:ln w="476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48214" y="4044462"/>
            <a:ext cx="0" cy="343790"/>
          </a:xfrm>
          <a:prstGeom prst="straightConnector1">
            <a:avLst/>
          </a:prstGeom>
          <a:ln w="476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jialiang</dc:creator>
  <cp:lastModifiedBy>cui jialiang</cp:lastModifiedBy>
  <cp:revision>7</cp:revision>
  <dcterms:created xsi:type="dcterms:W3CDTF">2019-04-28T12:37:57Z</dcterms:created>
  <dcterms:modified xsi:type="dcterms:W3CDTF">2019-05-19T17:24:56Z</dcterms:modified>
</cp:coreProperties>
</file>