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926631" y="855411"/>
            <a:ext cx="2904249" cy="690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第一章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研究背景、意义、现状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1952" y="2347697"/>
            <a:ext cx="4673601" cy="1738368"/>
            <a:chOff x="-1517865" y="2636269"/>
            <a:chExt cx="8518558" cy="2796411"/>
          </a:xfrm>
        </p:grpSpPr>
        <p:sp>
          <p:nvSpPr>
            <p:cNvPr id="4" name="矩形 3"/>
            <p:cNvSpPr/>
            <p:nvPr/>
          </p:nvSpPr>
          <p:spPr>
            <a:xfrm>
              <a:off x="-1517865" y="2636269"/>
              <a:ext cx="8518558" cy="279641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第二章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详细介绍现有算法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1250233" y="4034475"/>
              <a:ext cx="3496379" cy="121979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主要方法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/>
              </a:r>
              <a:b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深度神经网络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06411" y="4034475"/>
              <a:ext cx="3496379" cy="121979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主要研究问题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/>
              </a:r>
              <a:b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像素级目标跟踪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117629" y="5060632"/>
            <a:ext cx="2530227" cy="6800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本研究的理论创新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00942" y="6597941"/>
            <a:ext cx="2355614" cy="7230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第四章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本研究的实验设计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7902" y="8105707"/>
            <a:ext cx="2741696" cy="864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第五章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实验结果、结论、展望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15" idx="2"/>
            <a:endCxn id="4" idx="0"/>
          </p:cNvCxnSpPr>
          <p:nvPr/>
        </p:nvCxnSpPr>
        <p:spPr>
          <a:xfrm flipH="1">
            <a:off x="3378753" y="1545491"/>
            <a:ext cx="3" cy="802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9" idx="0"/>
          </p:cNvCxnSpPr>
          <p:nvPr/>
        </p:nvCxnSpPr>
        <p:spPr>
          <a:xfrm>
            <a:off x="3378754" y="4086069"/>
            <a:ext cx="3989" cy="97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0" idx="0"/>
          </p:cNvCxnSpPr>
          <p:nvPr/>
        </p:nvCxnSpPr>
        <p:spPr>
          <a:xfrm flipH="1">
            <a:off x="3378749" y="5740664"/>
            <a:ext cx="3990" cy="85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1" idx="0"/>
          </p:cNvCxnSpPr>
          <p:nvPr/>
        </p:nvCxnSpPr>
        <p:spPr>
          <a:xfrm>
            <a:off x="3378753" y="7321037"/>
            <a:ext cx="1" cy="784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1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31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jialiang</dc:creator>
  <cp:lastModifiedBy>cui jialiang</cp:lastModifiedBy>
  <cp:revision>11</cp:revision>
  <dcterms:created xsi:type="dcterms:W3CDTF">2019-04-17T06:02:56Z</dcterms:created>
  <dcterms:modified xsi:type="dcterms:W3CDTF">2019-04-17T14:12:18Z</dcterms:modified>
</cp:coreProperties>
</file>