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l\Documents\auc04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'auc0402'!$A$2</c:f>
              <c:strCache>
                <c:ptCount val="1"/>
                <c:pt idx="0">
                  <c:v>bag1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'auc0402'!$B$2:$AD$2</c:f>
              <c:numCache>
                <c:formatCode>General</c:formatCode>
                <c:ptCount val="29"/>
                <c:pt idx="0">
                  <c:v>0.99959787224865304</c:v>
                </c:pt>
                <c:pt idx="1">
                  <c:v>0.99725489292636882</c:v>
                </c:pt>
                <c:pt idx="2">
                  <c:v>0.99692633940339204</c:v>
                </c:pt>
                <c:pt idx="3">
                  <c:v>0.99859180688440519</c:v>
                </c:pt>
                <c:pt idx="4">
                  <c:v>0.99638907990177883</c:v>
                </c:pt>
                <c:pt idx="5">
                  <c:v>0.99848237026042763</c:v>
                </c:pt>
                <c:pt idx="6">
                  <c:v>0.99967642857142802</c:v>
                </c:pt>
                <c:pt idx="7">
                  <c:v>0.99929559529081302</c:v>
                </c:pt>
                <c:pt idx="8">
                  <c:v>0.9989384511377648</c:v>
                </c:pt>
                <c:pt idx="9">
                  <c:v>0.99961276640600782</c:v>
                </c:pt>
                <c:pt idx="10">
                  <c:v>0.99967752118915398</c:v>
                </c:pt>
                <c:pt idx="11">
                  <c:v>0.99743732962190257</c:v>
                </c:pt>
                <c:pt idx="12">
                  <c:v>0.99805407330317841</c:v>
                </c:pt>
                <c:pt idx="13">
                  <c:v>0.99870247753683405</c:v>
                </c:pt>
                <c:pt idx="14">
                  <c:v>0.99948782567700578</c:v>
                </c:pt>
                <c:pt idx="15">
                  <c:v>0.99912444331890005</c:v>
                </c:pt>
                <c:pt idx="16">
                  <c:v>0.99878586058974295</c:v>
                </c:pt>
                <c:pt idx="17">
                  <c:v>0.99897727787516599</c:v>
                </c:pt>
                <c:pt idx="18">
                  <c:v>0.998937924104494</c:v>
                </c:pt>
                <c:pt idx="19">
                  <c:v>0.998830404469359</c:v>
                </c:pt>
                <c:pt idx="20">
                  <c:v>0.99961267026538503</c:v>
                </c:pt>
                <c:pt idx="21">
                  <c:v>0.99891834097875476</c:v>
                </c:pt>
                <c:pt idx="22">
                  <c:v>0.99936587683998501</c:v>
                </c:pt>
                <c:pt idx="23">
                  <c:v>0.99777497705726381</c:v>
                </c:pt>
                <c:pt idx="24">
                  <c:v>0.9990288994742742</c:v>
                </c:pt>
                <c:pt idx="25">
                  <c:v>0.99897305710443218</c:v>
                </c:pt>
                <c:pt idx="26">
                  <c:v>0.99942739335317421</c:v>
                </c:pt>
                <c:pt idx="27">
                  <c:v>0.9996103046469198</c:v>
                </c:pt>
                <c:pt idx="28">
                  <c:v>0.99957052077561359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B4-49A0-A351-545EEC1A53B3}"/>
            </c:ext>
          </c:extLst>
        </c:ser>
        <c:ser>
          <c:idx val="1"/>
          <c:order val="1"/>
          <c:tx>
            <c:strRef>
              <c:f>'auc0402'!$A$3</c:f>
              <c:strCache>
                <c:ptCount val="1"/>
                <c:pt idx="0">
                  <c:v>bag2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'auc0402'!$B$3:$AD$3</c:f>
              <c:numCache>
                <c:formatCode>General</c:formatCode>
                <c:ptCount val="29"/>
                <c:pt idx="0">
                  <c:v>0.99964270119351595</c:v>
                </c:pt>
                <c:pt idx="1">
                  <c:v>0.99603163310155518</c:v>
                </c:pt>
                <c:pt idx="2">
                  <c:v>0.99632430247644099</c:v>
                </c:pt>
                <c:pt idx="3">
                  <c:v>0.99895318991542159</c:v>
                </c:pt>
                <c:pt idx="4">
                  <c:v>0.99903981081337923</c:v>
                </c:pt>
                <c:pt idx="5">
                  <c:v>0.99810385136753699</c:v>
                </c:pt>
                <c:pt idx="6">
                  <c:v>0.99957053571428478</c:v>
                </c:pt>
                <c:pt idx="7">
                  <c:v>0.99949500627748222</c:v>
                </c:pt>
                <c:pt idx="8">
                  <c:v>0.99903953980855298</c:v>
                </c:pt>
                <c:pt idx="9">
                  <c:v>0.99935045561595681</c:v>
                </c:pt>
                <c:pt idx="10">
                  <c:v>0.99975094414809318</c:v>
                </c:pt>
                <c:pt idx="11">
                  <c:v>0.99545908015484197</c:v>
                </c:pt>
                <c:pt idx="12">
                  <c:v>0.99819898619461001</c:v>
                </c:pt>
                <c:pt idx="13">
                  <c:v>0.99944811840071401</c:v>
                </c:pt>
                <c:pt idx="14">
                  <c:v>0.99913705992872781</c:v>
                </c:pt>
                <c:pt idx="15">
                  <c:v>0.99970285340150122</c:v>
                </c:pt>
                <c:pt idx="16">
                  <c:v>0.99949140416052695</c:v>
                </c:pt>
                <c:pt idx="17">
                  <c:v>0.99912338103585663</c:v>
                </c:pt>
                <c:pt idx="18">
                  <c:v>0.99918008919080981</c:v>
                </c:pt>
                <c:pt idx="19">
                  <c:v>0.99918625357965896</c:v>
                </c:pt>
                <c:pt idx="20">
                  <c:v>0.99920120846877225</c:v>
                </c:pt>
                <c:pt idx="21">
                  <c:v>0.99964603812990505</c:v>
                </c:pt>
                <c:pt idx="22">
                  <c:v>0.99890586177844198</c:v>
                </c:pt>
                <c:pt idx="23">
                  <c:v>0.99852779231376099</c:v>
                </c:pt>
                <c:pt idx="24">
                  <c:v>0.99864864864864822</c:v>
                </c:pt>
                <c:pt idx="25">
                  <c:v>0.99949555197209172</c:v>
                </c:pt>
                <c:pt idx="26">
                  <c:v>0.99940770709325377</c:v>
                </c:pt>
                <c:pt idx="27">
                  <c:v>0.99950087243861319</c:v>
                </c:pt>
                <c:pt idx="28">
                  <c:v>0.99967553986374902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B4-49A0-A351-545EEC1A53B3}"/>
            </c:ext>
          </c:extLst>
        </c:ser>
        <c:ser>
          <c:idx val="2"/>
          <c:order val="2"/>
          <c:tx>
            <c:strRef>
              <c:f>'auc0402'!$A$4</c:f>
              <c:strCache>
                <c:ptCount val="1"/>
                <c:pt idx="0">
                  <c:v>bag3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'auc0402'!$B$4:$AD$4</c:f>
              <c:numCache>
                <c:formatCode>General</c:formatCode>
                <c:ptCount val="29"/>
                <c:pt idx="0">
                  <c:v>0.99964270119351595</c:v>
                </c:pt>
                <c:pt idx="1">
                  <c:v>0.99603163310155518</c:v>
                </c:pt>
                <c:pt idx="2">
                  <c:v>0.99632430247644099</c:v>
                </c:pt>
                <c:pt idx="3">
                  <c:v>0.99895318991542159</c:v>
                </c:pt>
                <c:pt idx="4">
                  <c:v>0.99903981081337923</c:v>
                </c:pt>
                <c:pt idx="5">
                  <c:v>0.99810385136753699</c:v>
                </c:pt>
                <c:pt idx="6">
                  <c:v>0.99957053571428478</c:v>
                </c:pt>
                <c:pt idx="7">
                  <c:v>0.99949500627748222</c:v>
                </c:pt>
                <c:pt idx="8">
                  <c:v>0.99903953980855298</c:v>
                </c:pt>
                <c:pt idx="9">
                  <c:v>0.99935045561595681</c:v>
                </c:pt>
                <c:pt idx="10">
                  <c:v>0.99975094414809318</c:v>
                </c:pt>
                <c:pt idx="11">
                  <c:v>0.99545908015484197</c:v>
                </c:pt>
                <c:pt idx="12">
                  <c:v>0.99819898619461001</c:v>
                </c:pt>
                <c:pt idx="13">
                  <c:v>0.99944811840071401</c:v>
                </c:pt>
                <c:pt idx="14">
                  <c:v>0.99913705992872781</c:v>
                </c:pt>
                <c:pt idx="15">
                  <c:v>0.99970285340150122</c:v>
                </c:pt>
                <c:pt idx="16">
                  <c:v>0.99949140416052695</c:v>
                </c:pt>
                <c:pt idx="17">
                  <c:v>0.99912338103585663</c:v>
                </c:pt>
                <c:pt idx="18">
                  <c:v>0.99918008919080981</c:v>
                </c:pt>
                <c:pt idx="19">
                  <c:v>0.99918625357965896</c:v>
                </c:pt>
                <c:pt idx="20">
                  <c:v>0.99920120846877225</c:v>
                </c:pt>
                <c:pt idx="21">
                  <c:v>0.99964603812990505</c:v>
                </c:pt>
                <c:pt idx="22">
                  <c:v>0.99890586177844198</c:v>
                </c:pt>
                <c:pt idx="23">
                  <c:v>0.99852779231376099</c:v>
                </c:pt>
                <c:pt idx="24">
                  <c:v>0.99864864864864822</c:v>
                </c:pt>
                <c:pt idx="25">
                  <c:v>0.99949555197209172</c:v>
                </c:pt>
                <c:pt idx="26">
                  <c:v>0.99940770709325377</c:v>
                </c:pt>
                <c:pt idx="27">
                  <c:v>0.99950087243861319</c:v>
                </c:pt>
                <c:pt idx="28">
                  <c:v>0.99967553986374902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B4-49A0-A351-545EEC1A53B3}"/>
            </c:ext>
          </c:extLst>
        </c:ser>
        <c:ser>
          <c:idx val="3"/>
          <c:order val="3"/>
          <c:tx>
            <c:strRef>
              <c:f>'auc0402'!$A$5</c:f>
              <c:strCache>
                <c:ptCount val="1"/>
                <c:pt idx="0">
                  <c:v>tiger1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'auc0402'!$B$5:$AD$5</c:f>
              <c:numCache>
                <c:formatCode>General</c:formatCode>
                <c:ptCount val="29"/>
                <c:pt idx="0">
                  <c:v>0.940493642973662</c:v>
                </c:pt>
                <c:pt idx="1">
                  <c:v>0.90858197163836596</c:v>
                </c:pt>
                <c:pt idx="2">
                  <c:v>0.89691572003218001</c:v>
                </c:pt>
                <c:pt idx="3">
                  <c:v>0.93666575998259105</c:v>
                </c:pt>
                <c:pt idx="4">
                  <c:v>0.91434968775036973</c:v>
                </c:pt>
                <c:pt idx="5">
                  <c:v>0.895772392158939</c:v>
                </c:pt>
                <c:pt idx="6">
                  <c:v>0.89608713468657719</c:v>
                </c:pt>
                <c:pt idx="7">
                  <c:v>0.92269629658212038</c:v>
                </c:pt>
                <c:pt idx="8">
                  <c:v>0.96557997879957125</c:v>
                </c:pt>
                <c:pt idx="9">
                  <c:v>0.91279210594038096</c:v>
                </c:pt>
                <c:pt idx="10">
                  <c:v>0.94880452796427395</c:v>
                </c:pt>
                <c:pt idx="11">
                  <c:v>0.90635727563121582</c:v>
                </c:pt>
                <c:pt idx="12">
                  <c:v>0.98671012403628178</c:v>
                </c:pt>
                <c:pt idx="13">
                  <c:v>0.92862424089335105</c:v>
                </c:pt>
                <c:pt idx="14">
                  <c:v>0.91101790488673851</c:v>
                </c:pt>
                <c:pt idx="15">
                  <c:v>0.92051360209611599</c:v>
                </c:pt>
                <c:pt idx="16">
                  <c:v>0.91372022333479341</c:v>
                </c:pt>
                <c:pt idx="17">
                  <c:v>0.91682870376104098</c:v>
                </c:pt>
                <c:pt idx="18">
                  <c:v>0.94469354023125873</c:v>
                </c:pt>
                <c:pt idx="19">
                  <c:v>0.97080412043826603</c:v>
                </c:pt>
                <c:pt idx="20">
                  <c:v>0.96136588024105596</c:v>
                </c:pt>
                <c:pt idx="21">
                  <c:v>0.88684780143234299</c:v>
                </c:pt>
                <c:pt idx="22">
                  <c:v>0.84664989101166821</c:v>
                </c:pt>
                <c:pt idx="23">
                  <c:v>0.82612207578944197</c:v>
                </c:pt>
                <c:pt idx="24">
                  <c:v>0.83099019864971824</c:v>
                </c:pt>
                <c:pt idx="25">
                  <c:v>0.83137199197705081</c:v>
                </c:pt>
                <c:pt idx="26">
                  <c:v>0.82969771162064121</c:v>
                </c:pt>
                <c:pt idx="27">
                  <c:v>0.86101704080329799</c:v>
                </c:pt>
                <c:pt idx="28">
                  <c:v>0.78066281822043204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B4-49A0-A351-545EEC1A53B3}"/>
            </c:ext>
          </c:extLst>
        </c:ser>
        <c:ser>
          <c:idx val="4"/>
          <c:order val="4"/>
          <c:tx>
            <c:strRef>
              <c:f>'auc0402'!$A$6</c:f>
              <c:strCache>
                <c:ptCount val="1"/>
                <c:pt idx="0">
                  <c:v>tiger2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'auc0402'!$B$6:$AD$6</c:f>
              <c:numCache>
                <c:formatCode>General</c:formatCode>
                <c:ptCount val="29"/>
                <c:pt idx="0">
                  <c:v>0.93704519185841495</c:v>
                </c:pt>
                <c:pt idx="1">
                  <c:v>0.90767861689001739</c:v>
                </c:pt>
                <c:pt idx="2">
                  <c:v>0.90424662912308895</c:v>
                </c:pt>
                <c:pt idx="3">
                  <c:v>0.93125775214884121</c:v>
                </c:pt>
                <c:pt idx="4">
                  <c:v>0.91384414578370099</c:v>
                </c:pt>
                <c:pt idx="5">
                  <c:v>0.88725765542481205</c:v>
                </c:pt>
                <c:pt idx="6">
                  <c:v>0.8910731776795292</c:v>
                </c:pt>
                <c:pt idx="7">
                  <c:v>0.91348196523811898</c:v>
                </c:pt>
                <c:pt idx="8">
                  <c:v>0.95975047038704819</c:v>
                </c:pt>
                <c:pt idx="9">
                  <c:v>0.9128336944815032</c:v>
                </c:pt>
                <c:pt idx="10">
                  <c:v>0.95836995886220577</c:v>
                </c:pt>
                <c:pt idx="11">
                  <c:v>0.88986313324226762</c:v>
                </c:pt>
                <c:pt idx="12">
                  <c:v>0.98372652576300579</c:v>
                </c:pt>
                <c:pt idx="13">
                  <c:v>0.92911518248380021</c:v>
                </c:pt>
                <c:pt idx="14">
                  <c:v>0.91369023237306546</c:v>
                </c:pt>
                <c:pt idx="15">
                  <c:v>0.92676948505961199</c:v>
                </c:pt>
                <c:pt idx="16">
                  <c:v>0.90893779616778303</c:v>
                </c:pt>
                <c:pt idx="17">
                  <c:v>0.92036267528756976</c:v>
                </c:pt>
                <c:pt idx="18">
                  <c:v>0.95333119367699704</c:v>
                </c:pt>
                <c:pt idx="19">
                  <c:v>0.96384513244979964</c:v>
                </c:pt>
                <c:pt idx="20">
                  <c:v>0.94885658417745777</c:v>
                </c:pt>
                <c:pt idx="21">
                  <c:v>0.86664751119869443</c:v>
                </c:pt>
                <c:pt idx="22">
                  <c:v>0.85637549685857151</c:v>
                </c:pt>
                <c:pt idx="23">
                  <c:v>0.81909217597103778</c:v>
                </c:pt>
                <c:pt idx="24">
                  <c:v>0.81364528582227902</c:v>
                </c:pt>
                <c:pt idx="25">
                  <c:v>0.81016613148223959</c:v>
                </c:pt>
                <c:pt idx="26">
                  <c:v>0.83460191812303341</c:v>
                </c:pt>
                <c:pt idx="27">
                  <c:v>0.85651238068058</c:v>
                </c:pt>
                <c:pt idx="28">
                  <c:v>0.77254010535624096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B4-49A0-A351-545EEC1A53B3}"/>
            </c:ext>
          </c:extLst>
        </c:ser>
        <c:ser>
          <c:idx val="5"/>
          <c:order val="5"/>
          <c:tx>
            <c:strRef>
              <c:f>'auc0402'!$A$7</c:f>
              <c:strCache>
                <c:ptCount val="1"/>
                <c:pt idx="0">
                  <c:v>tiger3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'auc0402'!$B$7:$AD$7</c:f>
              <c:numCache>
                <c:formatCode>General</c:formatCode>
                <c:ptCount val="29"/>
                <c:pt idx="0">
                  <c:v>0.91486552286644096</c:v>
                </c:pt>
                <c:pt idx="1">
                  <c:v>0.91835236622341598</c:v>
                </c:pt>
                <c:pt idx="2">
                  <c:v>0.89424193081254999</c:v>
                </c:pt>
                <c:pt idx="3">
                  <c:v>0.928374224785115</c:v>
                </c:pt>
                <c:pt idx="4">
                  <c:v>0.91210531063134304</c:v>
                </c:pt>
                <c:pt idx="5">
                  <c:v>0.88653091123876482</c:v>
                </c:pt>
                <c:pt idx="6">
                  <c:v>0.91367348892487221</c:v>
                </c:pt>
                <c:pt idx="7">
                  <c:v>0.91729610407984696</c:v>
                </c:pt>
                <c:pt idx="8">
                  <c:v>0.96928660029716296</c:v>
                </c:pt>
                <c:pt idx="9">
                  <c:v>0.89938522054151304</c:v>
                </c:pt>
                <c:pt idx="10">
                  <c:v>0.93890196984528496</c:v>
                </c:pt>
                <c:pt idx="11">
                  <c:v>0.9194972086530212</c:v>
                </c:pt>
                <c:pt idx="12">
                  <c:v>0.98501442648482895</c:v>
                </c:pt>
                <c:pt idx="13">
                  <c:v>0.91613274850108173</c:v>
                </c:pt>
                <c:pt idx="14">
                  <c:v>0.90177367857169421</c:v>
                </c:pt>
                <c:pt idx="15">
                  <c:v>0.91468323428394804</c:v>
                </c:pt>
                <c:pt idx="16">
                  <c:v>0.91327616020542679</c:v>
                </c:pt>
                <c:pt idx="17">
                  <c:v>0.91933507407468995</c:v>
                </c:pt>
                <c:pt idx="18">
                  <c:v>0.9320587162274292</c:v>
                </c:pt>
                <c:pt idx="19">
                  <c:v>0.9634425163235244</c:v>
                </c:pt>
                <c:pt idx="20">
                  <c:v>0.95976086677779204</c:v>
                </c:pt>
                <c:pt idx="21">
                  <c:v>0.88972926034297894</c:v>
                </c:pt>
                <c:pt idx="22">
                  <c:v>0.86471150147454823</c:v>
                </c:pt>
                <c:pt idx="23">
                  <c:v>0.83128955252783621</c:v>
                </c:pt>
                <c:pt idx="24">
                  <c:v>0.83107594118003003</c:v>
                </c:pt>
                <c:pt idx="25">
                  <c:v>0.82870389221175322</c:v>
                </c:pt>
                <c:pt idx="26">
                  <c:v>0.84836073330279105</c:v>
                </c:pt>
                <c:pt idx="27">
                  <c:v>0.86561392704523399</c:v>
                </c:pt>
                <c:pt idx="28">
                  <c:v>0.77734805695377052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B4-49A0-A351-545EEC1A53B3}"/>
            </c:ext>
          </c:extLst>
        </c:ser>
        <c:ser>
          <c:idx val="6"/>
          <c:order val="6"/>
          <c:tx>
            <c:strRef>
              <c:f>'auc0402'!$A$8</c:f>
              <c:strCache>
                <c:ptCount val="1"/>
                <c:pt idx="0">
                  <c:v>tiger4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'auc0402'!$B$8:$AD$8</c:f>
              <c:numCache>
                <c:formatCode>General</c:formatCode>
                <c:ptCount val="29"/>
                <c:pt idx="0">
                  <c:v>0.93499881138772523</c:v>
                </c:pt>
                <c:pt idx="1">
                  <c:v>0.92063803902725982</c:v>
                </c:pt>
                <c:pt idx="2">
                  <c:v>0.89144019308125477</c:v>
                </c:pt>
                <c:pt idx="3">
                  <c:v>0.93022440430856224</c:v>
                </c:pt>
                <c:pt idx="4">
                  <c:v>0.91843286235017518</c:v>
                </c:pt>
                <c:pt idx="5">
                  <c:v>0.89044424461621896</c:v>
                </c:pt>
                <c:pt idx="6">
                  <c:v>0.91525919405434997</c:v>
                </c:pt>
                <c:pt idx="7">
                  <c:v>0.92508006636826601</c:v>
                </c:pt>
                <c:pt idx="8">
                  <c:v>0.96891280968247695</c:v>
                </c:pt>
                <c:pt idx="9">
                  <c:v>0.921242393392815</c:v>
                </c:pt>
                <c:pt idx="10">
                  <c:v>0.93854800103649605</c:v>
                </c:pt>
                <c:pt idx="11">
                  <c:v>0.88854043975252572</c:v>
                </c:pt>
                <c:pt idx="12">
                  <c:v>0.99554802594847303</c:v>
                </c:pt>
                <c:pt idx="13">
                  <c:v>0.93518847420879225</c:v>
                </c:pt>
                <c:pt idx="14">
                  <c:v>0.90955101068079824</c:v>
                </c:pt>
                <c:pt idx="15">
                  <c:v>0.91479331502565797</c:v>
                </c:pt>
                <c:pt idx="16">
                  <c:v>0.91984177837629721</c:v>
                </c:pt>
                <c:pt idx="17">
                  <c:v>0.93303465429393195</c:v>
                </c:pt>
                <c:pt idx="18">
                  <c:v>0.940222201069427</c:v>
                </c:pt>
                <c:pt idx="19">
                  <c:v>0.95454951678491118</c:v>
                </c:pt>
                <c:pt idx="20">
                  <c:v>0.95149217848442103</c:v>
                </c:pt>
                <c:pt idx="21">
                  <c:v>0.88400845152457541</c:v>
                </c:pt>
                <c:pt idx="22">
                  <c:v>0.84269714065905821</c:v>
                </c:pt>
                <c:pt idx="23">
                  <c:v>0.82623287241719523</c:v>
                </c:pt>
                <c:pt idx="24">
                  <c:v>0.8322413275435866</c:v>
                </c:pt>
                <c:pt idx="25">
                  <c:v>0.81942553176278898</c:v>
                </c:pt>
                <c:pt idx="26">
                  <c:v>0.83780069244692124</c:v>
                </c:pt>
                <c:pt idx="27">
                  <c:v>0.86626491727437238</c:v>
                </c:pt>
                <c:pt idx="28">
                  <c:v>0.79602713719448026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B4-49A0-A351-545EEC1A53B3}"/>
            </c:ext>
          </c:extLst>
        </c:ser>
        <c:ser>
          <c:idx val="7"/>
          <c:order val="7"/>
          <c:tx>
            <c:strRef>
              <c:f>'auc0402'!$A$9</c:f>
              <c:strCache>
                <c:ptCount val="1"/>
                <c:pt idx="0">
                  <c:v>car2_1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'auc0402'!$B$9:$AD$9</c:f>
              <c:numCache>
                <c:formatCode>General</c:formatCode>
                <c:ptCount val="29"/>
                <c:pt idx="0">
                  <c:v>0.92040531586019703</c:v>
                </c:pt>
                <c:pt idx="1">
                  <c:v>0.90486969520918326</c:v>
                </c:pt>
                <c:pt idx="2">
                  <c:v>0.91827095850364104</c:v>
                </c:pt>
                <c:pt idx="3">
                  <c:v>0.918480932142134</c:v>
                </c:pt>
                <c:pt idx="4">
                  <c:v>0.92421718938863751</c:v>
                </c:pt>
                <c:pt idx="5">
                  <c:v>0.89085960089279503</c:v>
                </c:pt>
                <c:pt idx="6">
                  <c:v>0.88733444140000273</c:v>
                </c:pt>
                <c:pt idx="7">
                  <c:v>0.89963028569927095</c:v>
                </c:pt>
                <c:pt idx="8">
                  <c:v>0.91022835428736781</c:v>
                </c:pt>
                <c:pt idx="9">
                  <c:v>0.90012190874259801</c:v>
                </c:pt>
                <c:pt idx="10">
                  <c:v>0.91997315592903772</c:v>
                </c:pt>
                <c:pt idx="11">
                  <c:v>0.91060935200090032</c:v>
                </c:pt>
                <c:pt idx="12">
                  <c:v>0.93427125772313724</c:v>
                </c:pt>
                <c:pt idx="13">
                  <c:v>0.91267815436003019</c:v>
                </c:pt>
                <c:pt idx="14">
                  <c:v>0.91786443987844801</c:v>
                </c:pt>
                <c:pt idx="15">
                  <c:v>0.91808609199433877</c:v>
                </c:pt>
                <c:pt idx="16">
                  <c:v>0.93700431031023801</c:v>
                </c:pt>
                <c:pt idx="17">
                  <c:v>0.94267176059987545</c:v>
                </c:pt>
                <c:pt idx="18">
                  <c:v>0.92700270748971203</c:v>
                </c:pt>
                <c:pt idx="19">
                  <c:v>0.93803844817179105</c:v>
                </c:pt>
                <c:pt idx="20">
                  <c:v>0.92868306885289098</c:v>
                </c:pt>
                <c:pt idx="21">
                  <c:v>0.93873882627283323</c:v>
                </c:pt>
                <c:pt idx="22">
                  <c:v>0.89676560706441621</c:v>
                </c:pt>
                <c:pt idx="23">
                  <c:v>0.94536371335196479</c:v>
                </c:pt>
                <c:pt idx="24">
                  <c:v>0.93602194899864499</c:v>
                </c:pt>
                <c:pt idx="25">
                  <c:v>0.90879355105801518</c:v>
                </c:pt>
                <c:pt idx="26">
                  <c:v>0.95574010226685924</c:v>
                </c:pt>
                <c:pt idx="27">
                  <c:v>0.93244559664828341</c:v>
                </c:pt>
                <c:pt idx="28">
                  <c:v>0.91251321842909505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3B4-49A0-A351-545EEC1A53B3}"/>
            </c:ext>
          </c:extLst>
        </c:ser>
        <c:ser>
          <c:idx val="8"/>
          <c:order val="8"/>
          <c:tx>
            <c:strRef>
              <c:f>'auc0402'!$A$10</c:f>
              <c:strCache>
                <c:ptCount val="1"/>
                <c:pt idx="0">
                  <c:v>car2_2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'auc0402'!$B$10:$AD$10</c:f>
              <c:numCache>
                <c:formatCode>General</c:formatCode>
                <c:ptCount val="29"/>
                <c:pt idx="0">
                  <c:v>0.92266447724470724</c:v>
                </c:pt>
                <c:pt idx="1">
                  <c:v>0.90548338725862676</c:v>
                </c:pt>
                <c:pt idx="2">
                  <c:v>0.90937467758944523</c:v>
                </c:pt>
                <c:pt idx="3">
                  <c:v>0.89976391752348028</c:v>
                </c:pt>
                <c:pt idx="4">
                  <c:v>0.915369298301418</c:v>
                </c:pt>
                <c:pt idx="5">
                  <c:v>0.89980819779256282</c:v>
                </c:pt>
                <c:pt idx="6">
                  <c:v>0.91971659274984296</c:v>
                </c:pt>
                <c:pt idx="7">
                  <c:v>0.89468014293721876</c:v>
                </c:pt>
                <c:pt idx="8">
                  <c:v>0.92096962159313922</c:v>
                </c:pt>
                <c:pt idx="9">
                  <c:v>0.89255889424098001</c:v>
                </c:pt>
                <c:pt idx="10">
                  <c:v>0.92012488328664799</c:v>
                </c:pt>
                <c:pt idx="11">
                  <c:v>0.91047788756748305</c:v>
                </c:pt>
                <c:pt idx="12">
                  <c:v>0.91519888886102596</c:v>
                </c:pt>
                <c:pt idx="13">
                  <c:v>0.92156467707499501</c:v>
                </c:pt>
                <c:pt idx="14">
                  <c:v>0.9129674727209468</c:v>
                </c:pt>
                <c:pt idx="15">
                  <c:v>0.92303728879159097</c:v>
                </c:pt>
                <c:pt idx="16">
                  <c:v>0.92533057570487198</c:v>
                </c:pt>
                <c:pt idx="17">
                  <c:v>0.9421271223698332</c:v>
                </c:pt>
                <c:pt idx="18">
                  <c:v>0.92999572714032619</c:v>
                </c:pt>
                <c:pt idx="19">
                  <c:v>0.94148736177416759</c:v>
                </c:pt>
                <c:pt idx="20">
                  <c:v>0.93446428276863081</c:v>
                </c:pt>
                <c:pt idx="21">
                  <c:v>0.94461604859046</c:v>
                </c:pt>
                <c:pt idx="22">
                  <c:v>0.90180621209519241</c:v>
                </c:pt>
                <c:pt idx="23">
                  <c:v>0.92332315533490172</c:v>
                </c:pt>
                <c:pt idx="24">
                  <c:v>0.92939579322248322</c:v>
                </c:pt>
                <c:pt idx="25">
                  <c:v>0.92585379520531896</c:v>
                </c:pt>
                <c:pt idx="26">
                  <c:v>0.94209097420010324</c:v>
                </c:pt>
                <c:pt idx="27">
                  <c:v>0.93015871549218421</c:v>
                </c:pt>
                <c:pt idx="28">
                  <c:v>0.91959265883896379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3B4-49A0-A351-545EEC1A53B3}"/>
            </c:ext>
          </c:extLst>
        </c:ser>
        <c:ser>
          <c:idx val="9"/>
          <c:order val="9"/>
          <c:tx>
            <c:strRef>
              <c:f>'auc0402'!$A$11</c:f>
              <c:strCache>
                <c:ptCount val="1"/>
                <c:pt idx="0">
                  <c:v>car2_3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'auc0402'!$B$11:$AD$11</c:f>
              <c:numCache>
                <c:formatCode>General</c:formatCode>
                <c:ptCount val="29"/>
                <c:pt idx="0">
                  <c:v>0.911894025993225</c:v>
                </c:pt>
                <c:pt idx="1">
                  <c:v>0.92447282188119173</c:v>
                </c:pt>
                <c:pt idx="2">
                  <c:v>0.90125737519552296</c:v>
                </c:pt>
                <c:pt idx="3">
                  <c:v>0.88759338212890082</c:v>
                </c:pt>
                <c:pt idx="4">
                  <c:v>0.92977415866149238</c:v>
                </c:pt>
                <c:pt idx="5">
                  <c:v>0.89027349332603201</c:v>
                </c:pt>
                <c:pt idx="6">
                  <c:v>0.90561617009371898</c:v>
                </c:pt>
                <c:pt idx="7">
                  <c:v>0.89509780952214102</c:v>
                </c:pt>
                <c:pt idx="8">
                  <c:v>0.90911162325933503</c:v>
                </c:pt>
                <c:pt idx="9">
                  <c:v>0.90340112648775373</c:v>
                </c:pt>
                <c:pt idx="10">
                  <c:v>0.92689017273576102</c:v>
                </c:pt>
                <c:pt idx="11">
                  <c:v>0.91972747250728526</c:v>
                </c:pt>
                <c:pt idx="12">
                  <c:v>0.92808711837222579</c:v>
                </c:pt>
                <c:pt idx="13">
                  <c:v>0.91494080817399626</c:v>
                </c:pt>
                <c:pt idx="14">
                  <c:v>0.90336238229691757</c:v>
                </c:pt>
                <c:pt idx="15">
                  <c:v>0.91606332926135958</c:v>
                </c:pt>
                <c:pt idx="16">
                  <c:v>0.93857018818888305</c:v>
                </c:pt>
                <c:pt idx="17">
                  <c:v>0.94179002384864519</c:v>
                </c:pt>
                <c:pt idx="18">
                  <c:v>0.92932478223297499</c:v>
                </c:pt>
                <c:pt idx="19">
                  <c:v>0.9405534927109428</c:v>
                </c:pt>
                <c:pt idx="20">
                  <c:v>0.93801445844742803</c:v>
                </c:pt>
                <c:pt idx="21">
                  <c:v>0.94651637306917003</c:v>
                </c:pt>
                <c:pt idx="22">
                  <c:v>0.89861791502092281</c:v>
                </c:pt>
                <c:pt idx="23">
                  <c:v>0.93998229974735059</c:v>
                </c:pt>
                <c:pt idx="24">
                  <c:v>0.94274548124762603</c:v>
                </c:pt>
                <c:pt idx="25">
                  <c:v>0.89951488294038173</c:v>
                </c:pt>
                <c:pt idx="26">
                  <c:v>0.95032029181032296</c:v>
                </c:pt>
                <c:pt idx="27">
                  <c:v>0.92790549405872824</c:v>
                </c:pt>
                <c:pt idx="28">
                  <c:v>0.91282641761067729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3B4-49A0-A351-545EEC1A53B3}"/>
            </c:ext>
          </c:extLst>
        </c:ser>
        <c:ser>
          <c:idx val="10"/>
          <c:order val="10"/>
          <c:tx>
            <c:strRef>
              <c:f>'auc0402'!$A$12</c:f>
              <c:strCache>
                <c:ptCount val="1"/>
                <c:pt idx="0">
                  <c:v>nature_2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'auc0402'!$B$12:$AD$12</c:f>
              <c:numCache>
                <c:formatCode>General</c:formatCode>
                <c:ptCount val="29"/>
                <c:pt idx="0">
                  <c:v>0.8442166819100636</c:v>
                </c:pt>
                <c:pt idx="1">
                  <c:v>0.818822881186135</c:v>
                </c:pt>
                <c:pt idx="2">
                  <c:v>0.8274284122085046</c:v>
                </c:pt>
                <c:pt idx="3">
                  <c:v>0.81935140369746795</c:v>
                </c:pt>
                <c:pt idx="4">
                  <c:v>0.83307472947114902</c:v>
                </c:pt>
                <c:pt idx="5">
                  <c:v>0.83229192382197803</c:v>
                </c:pt>
                <c:pt idx="6">
                  <c:v>0.86179355785046419</c:v>
                </c:pt>
                <c:pt idx="7">
                  <c:v>0.8648560362126092</c:v>
                </c:pt>
                <c:pt idx="8">
                  <c:v>0.88723698567965958</c:v>
                </c:pt>
                <c:pt idx="9">
                  <c:v>0.82747361591367918</c:v>
                </c:pt>
                <c:pt idx="10">
                  <c:v>0.77459130920776798</c:v>
                </c:pt>
                <c:pt idx="11">
                  <c:v>0.8308632628326138</c:v>
                </c:pt>
                <c:pt idx="12">
                  <c:v>0.80937543927777922</c:v>
                </c:pt>
                <c:pt idx="13">
                  <c:v>0.85465215684287821</c:v>
                </c:pt>
                <c:pt idx="14">
                  <c:v>0.85731393075473983</c:v>
                </c:pt>
                <c:pt idx="15">
                  <c:v>0.82638228398688973</c:v>
                </c:pt>
                <c:pt idx="16">
                  <c:v>0.82852424654346124</c:v>
                </c:pt>
                <c:pt idx="17">
                  <c:v>0.86088717418540095</c:v>
                </c:pt>
                <c:pt idx="18">
                  <c:v>0.89169654414038702</c:v>
                </c:pt>
                <c:pt idx="19">
                  <c:v>0.89946488528259583</c:v>
                </c:pt>
                <c:pt idx="20">
                  <c:v>0.90485640991045979</c:v>
                </c:pt>
                <c:pt idx="21">
                  <c:v>0.90223462641699204</c:v>
                </c:pt>
                <c:pt idx="22">
                  <c:v>0.89018632177150558</c:v>
                </c:pt>
                <c:pt idx="23">
                  <c:v>0.85935856381832698</c:v>
                </c:pt>
                <c:pt idx="24">
                  <c:v>0.84811612070318998</c:v>
                </c:pt>
                <c:pt idx="25">
                  <c:v>0.85819936364875138</c:v>
                </c:pt>
                <c:pt idx="26">
                  <c:v>0.83810183383319259</c:v>
                </c:pt>
                <c:pt idx="27">
                  <c:v>0.86380652857206497</c:v>
                </c:pt>
                <c:pt idx="28">
                  <c:v>0.85587186361796819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3B4-49A0-A351-545EEC1A53B3}"/>
            </c:ext>
          </c:extLst>
        </c:ser>
        <c:ser>
          <c:idx val="11"/>
          <c:order val="11"/>
          <c:tx>
            <c:strRef>
              <c:f>'auc0402'!$A$13</c:f>
              <c:strCache>
                <c:ptCount val="1"/>
                <c:pt idx="0">
                  <c:v>nature_3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'auc0402'!$B$13:$AD$13</c:f>
              <c:numCache>
                <c:formatCode>General</c:formatCode>
                <c:ptCount val="29"/>
                <c:pt idx="0">
                  <c:v>0.80913282136369302</c:v>
                </c:pt>
                <c:pt idx="1">
                  <c:v>0.77963834902825002</c:v>
                </c:pt>
                <c:pt idx="2">
                  <c:v>0.82098716719665776</c:v>
                </c:pt>
                <c:pt idx="3">
                  <c:v>0.79444278822172276</c:v>
                </c:pt>
                <c:pt idx="4">
                  <c:v>0.82848171868298603</c:v>
                </c:pt>
                <c:pt idx="5">
                  <c:v>0.83899408626184524</c:v>
                </c:pt>
                <c:pt idx="6">
                  <c:v>0.84816255616290681</c:v>
                </c:pt>
                <c:pt idx="7">
                  <c:v>0.87202598053302038</c:v>
                </c:pt>
                <c:pt idx="8">
                  <c:v>0.861566836296217</c:v>
                </c:pt>
                <c:pt idx="9">
                  <c:v>0.78481222508249082</c:v>
                </c:pt>
                <c:pt idx="10">
                  <c:v>0.77004786337006226</c:v>
                </c:pt>
                <c:pt idx="11">
                  <c:v>0.83288600199511897</c:v>
                </c:pt>
                <c:pt idx="12">
                  <c:v>0.79983596925282996</c:v>
                </c:pt>
                <c:pt idx="13">
                  <c:v>0.80454798753767798</c:v>
                </c:pt>
                <c:pt idx="14">
                  <c:v>0.83220347907915304</c:v>
                </c:pt>
                <c:pt idx="15">
                  <c:v>0.8308318844618372</c:v>
                </c:pt>
                <c:pt idx="16">
                  <c:v>0.83976068462223696</c:v>
                </c:pt>
                <c:pt idx="17">
                  <c:v>0.86620714762108619</c:v>
                </c:pt>
                <c:pt idx="18">
                  <c:v>0.9011257811271548</c:v>
                </c:pt>
                <c:pt idx="19">
                  <c:v>0.87269233459601325</c:v>
                </c:pt>
                <c:pt idx="20">
                  <c:v>0.91871356917685676</c:v>
                </c:pt>
                <c:pt idx="21">
                  <c:v>0.91201434508446477</c:v>
                </c:pt>
                <c:pt idx="22">
                  <c:v>0.870817323143249</c:v>
                </c:pt>
                <c:pt idx="23">
                  <c:v>0.86762022043758047</c:v>
                </c:pt>
                <c:pt idx="24">
                  <c:v>0.840109561000005</c:v>
                </c:pt>
                <c:pt idx="25">
                  <c:v>0.85618362224105804</c:v>
                </c:pt>
                <c:pt idx="26">
                  <c:v>0.8204505597655618</c:v>
                </c:pt>
                <c:pt idx="27">
                  <c:v>0.8586460670404672</c:v>
                </c:pt>
                <c:pt idx="28">
                  <c:v>0.84367386685552426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3B4-49A0-A351-545EEC1A5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501312"/>
        <c:axId val="135502848"/>
      </c:lineChart>
      <c:catAx>
        <c:axId val="135501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35502848"/>
        <c:crosses val="autoZero"/>
        <c:auto val="1"/>
        <c:lblAlgn val="ctr"/>
        <c:lblOffset val="100"/>
        <c:noMultiLvlLbl val="0"/>
      </c:catAx>
      <c:valAx>
        <c:axId val="13550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355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E834-D158-4BA5-8A59-A3C325F55E3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AC566-F616-4359-9C5B-2BFA39C5E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35088156"/>
              </p:ext>
            </p:extLst>
          </p:nvPr>
        </p:nvGraphicFramePr>
        <p:xfrm>
          <a:off x="93784" y="87922"/>
          <a:ext cx="11992708" cy="6770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803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jialiang</dc:creator>
  <cp:lastModifiedBy>cui jialiang</cp:lastModifiedBy>
  <cp:revision>1</cp:revision>
  <dcterms:created xsi:type="dcterms:W3CDTF">2019-05-19T18:04:24Z</dcterms:created>
  <dcterms:modified xsi:type="dcterms:W3CDTF">2019-05-19T18:04:41Z</dcterms:modified>
</cp:coreProperties>
</file>