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75" d="100"/>
          <a:sy n="75" d="100"/>
        </p:scale>
        <p:origin x="1344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B85E-ACCE-4724-953F-C34FA7DE9BB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255667" y="802228"/>
                <a:ext cx="2602333" cy="670972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没有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参数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模型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结构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67" y="802228"/>
                <a:ext cx="2602333" cy="670972"/>
              </a:xfrm>
              <a:prstGeom prst="rect">
                <a:avLst/>
              </a:prstGeom>
              <a:blipFill>
                <a:blip r:embed="rId2"/>
                <a:stretch>
                  <a:fillRect t="-3540" b="-4425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255666" y="3626708"/>
                <a:ext cx="2602333" cy="670972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参数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模型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结构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66" y="3626708"/>
                <a:ext cx="2602333" cy="670972"/>
              </a:xfrm>
              <a:prstGeom prst="rect">
                <a:avLst/>
              </a:prstGeom>
              <a:blipFill>
                <a:blip r:embed="rId3"/>
                <a:stretch>
                  <a:fillRect t="-3540" b="-4425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98881" y="2214468"/>
                <a:ext cx="3056786" cy="670972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训练数据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81" y="2214468"/>
                <a:ext cx="3056786" cy="670972"/>
              </a:xfrm>
              <a:prstGeom prst="rect">
                <a:avLst/>
              </a:prstGeom>
              <a:blipFill>
                <a:blip r:embed="rId4"/>
                <a:stretch>
                  <a:fillRect t="-3540" b="-885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857999" y="2214468"/>
            <a:ext cx="2602333" cy="67097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训练算法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(SGD/Adam/…)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255665" y="5292948"/>
                <a:ext cx="2602333" cy="670972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测试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应用数据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65" y="5292948"/>
                <a:ext cx="2602333" cy="670972"/>
              </a:xfrm>
              <a:prstGeom prst="rect">
                <a:avLst/>
              </a:prstGeom>
              <a:blipFill>
                <a:blip r:embed="rId5"/>
                <a:stretch>
                  <a:fillRect t="-354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431425" y="4450080"/>
                <a:ext cx="2602333" cy="670972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预测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结果</m:t>
                    </m:r>
                  </m:oMath>
                </a14:m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25" y="4450080"/>
                <a:ext cx="2602333" cy="670972"/>
              </a:xfrm>
              <a:prstGeom prst="rect">
                <a:avLst/>
              </a:prstGeom>
              <a:blipFill>
                <a:blip r:embed="rId6"/>
                <a:stretch>
                  <a:fillRect t="-5310" b="-177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>
            <a:stCxn id="7" idx="3"/>
          </p:cNvCxnSpPr>
          <p:nvPr/>
        </p:nvCxnSpPr>
        <p:spPr>
          <a:xfrm>
            <a:off x="4255667" y="2549954"/>
            <a:ext cx="1301164" cy="480060"/>
          </a:xfrm>
          <a:prstGeom prst="line">
            <a:avLst/>
          </a:prstGeom>
          <a:ln w="22225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</p:cNvCxnSpPr>
          <p:nvPr/>
        </p:nvCxnSpPr>
        <p:spPr>
          <a:xfrm flipH="1">
            <a:off x="5556832" y="1473200"/>
            <a:ext cx="2" cy="2153508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8" idx="1"/>
          </p:cNvCxnSpPr>
          <p:nvPr/>
        </p:nvCxnSpPr>
        <p:spPr>
          <a:xfrm flipV="1">
            <a:off x="5556831" y="2549954"/>
            <a:ext cx="1301168" cy="480060"/>
          </a:xfrm>
          <a:prstGeom prst="line">
            <a:avLst/>
          </a:prstGeom>
          <a:ln w="22225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2"/>
          </p:cNvCxnSpPr>
          <p:nvPr/>
        </p:nvCxnSpPr>
        <p:spPr>
          <a:xfrm>
            <a:off x="5556833" y="4297680"/>
            <a:ext cx="1444092" cy="487474"/>
          </a:xfrm>
          <a:prstGeom prst="line">
            <a:avLst/>
          </a:prstGeom>
          <a:ln w="22225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00925" y="4785154"/>
            <a:ext cx="14224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0"/>
          </p:cNvCxnSpPr>
          <p:nvPr/>
        </p:nvCxnSpPr>
        <p:spPr>
          <a:xfrm flipV="1">
            <a:off x="5556832" y="4795314"/>
            <a:ext cx="1433247" cy="497634"/>
          </a:xfrm>
          <a:prstGeom prst="line">
            <a:avLst/>
          </a:prstGeom>
          <a:ln w="22225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475551" y="3040174"/>
                <a:ext cx="1714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训练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得到参数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551" y="3040174"/>
                <a:ext cx="1714508" cy="369332"/>
              </a:xfrm>
              <a:prstGeom prst="rect">
                <a:avLst/>
              </a:prstGeom>
              <a:blipFill>
                <a:blip r:embed="rId7"/>
                <a:stretch>
                  <a:fillRect l="-2847"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11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jialiang</dc:creator>
  <cp:lastModifiedBy>cui jialiang</cp:lastModifiedBy>
  <cp:revision>4</cp:revision>
  <dcterms:created xsi:type="dcterms:W3CDTF">2019-04-17T06:02:56Z</dcterms:created>
  <dcterms:modified xsi:type="dcterms:W3CDTF">2019-04-17T06:19:10Z</dcterms:modified>
</cp:coreProperties>
</file>