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4" autoAdjust="0"/>
    <p:restoredTop sz="94660"/>
  </p:normalViewPr>
  <p:slideViewPr>
    <p:cSldViewPr snapToGrid="0">
      <p:cViewPr varScale="1">
        <p:scale>
          <a:sx n="78" d="100"/>
          <a:sy n="78" d="100"/>
        </p:scale>
        <p:origin x="81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C9F5F-250B-41EA-8412-8BB12D595B5B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0148B-B52E-4462-8BA4-09F0217A8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245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C9F5F-250B-41EA-8412-8BB12D595B5B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0148B-B52E-4462-8BA4-09F0217A8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536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C9F5F-250B-41EA-8412-8BB12D595B5B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0148B-B52E-4462-8BA4-09F0217A8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388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C9F5F-250B-41EA-8412-8BB12D595B5B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0148B-B52E-4462-8BA4-09F0217A8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820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C9F5F-250B-41EA-8412-8BB12D595B5B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0148B-B52E-4462-8BA4-09F0217A8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724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C9F5F-250B-41EA-8412-8BB12D595B5B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0148B-B52E-4462-8BA4-09F0217A8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038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C9F5F-250B-41EA-8412-8BB12D595B5B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0148B-B52E-4462-8BA4-09F0217A8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484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C9F5F-250B-41EA-8412-8BB12D595B5B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0148B-B52E-4462-8BA4-09F0217A8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771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C9F5F-250B-41EA-8412-8BB12D595B5B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0148B-B52E-4462-8BA4-09F0217A8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60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C9F5F-250B-41EA-8412-8BB12D595B5B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0148B-B52E-4462-8BA4-09F0217A8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63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C9F5F-250B-41EA-8412-8BB12D595B5B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0148B-B52E-4462-8BA4-09F0217A8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821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1C9F5F-250B-41EA-8412-8BB12D595B5B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E0148B-B52E-4462-8BA4-09F0217A8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497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组合 48"/>
          <p:cNvGrpSpPr/>
          <p:nvPr/>
        </p:nvGrpSpPr>
        <p:grpSpPr>
          <a:xfrm>
            <a:off x="457585" y="1207123"/>
            <a:ext cx="11171866" cy="4064489"/>
            <a:chOff x="862620" y="1335994"/>
            <a:chExt cx="7386964" cy="2830855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50020" y="1335994"/>
              <a:ext cx="2099564" cy="2830855"/>
            </a:xfrm>
            <a:prstGeom prst="rect">
              <a:avLst/>
            </a:prstGeom>
            <a:scene3d>
              <a:camera prst="isometricLeftDown"/>
              <a:lightRig rig="threePt" dir="t"/>
            </a:scene3d>
          </p:spPr>
        </p:pic>
        <p:cxnSp>
          <p:nvCxnSpPr>
            <p:cNvPr id="5" name="直接箭头连接符 4"/>
            <p:cNvCxnSpPr/>
            <p:nvPr/>
          </p:nvCxnSpPr>
          <p:spPr>
            <a:xfrm>
              <a:off x="5429250" y="1993219"/>
              <a:ext cx="1299238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直接箭头连接符 5"/>
            <p:cNvCxnSpPr/>
            <p:nvPr/>
          </p:nvCxnSpPr>
          <p:spPr>
            <a:xfrm>
              <a:off x="5543550" y="2831419"/>
              <a:ext cx="1355470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直接箭头连接符 6"/>
            <p:cNvCxnSpPr/>
            <p:nvPr/>
          </p:nvCxnSpPr>
          <p:spPr>
            <a:xfrm>
              <a:off x="5717896" y="3631519"/>
              <a:ext cx="1431670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直接箭头连接符 7"/>
            <p:cNvCxnSpPr/>
            <p:nvPr/>
          </p:nvCxnSpPr>
          <p:spPr>
            <a:xfrm>
              <a:off x="6033971" y="3148919"/>
              <a:ext cx="1431670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直接箭头连接符 8"/>
            <p:cNvCxnSpPr/>
            <p:nvPr/>
          </p:nvCxnSpPr>
          <p:spPr>
            <a:xfrm>
              <a:off x="6188330" y="2539319"/>
              <a:ext cx="1431670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23863" y="1335994"/>
              <a:ext cx="2099564" cy="2830855"/>
            </a:xfrm>
            <a:prstGeom prst="rect">
              <a:avLst/>
            </a:prstGeom>
            <a:scene3d>
              <a:camera prst="isometricLeftDown"/>
              <a:lightRig rig="threePt" dir="t"/>
            </a:scene3d>
          </p:spPr>
        </p:pic>
        <p:cxnSp>
          <p:nvCxnSpPr>
            <p:cNvPr id="11" name="直接箭头连接符 10"/>
            <p:cNvCxnSpPr/>
            <p:nvPr/>
          </p:nvCxnSpPr>
          <p:spPr>
            <a:xfrm>
              <a:off x="4103093" y="1993219"/>
              <a:ext cx="1299238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/>
            <p:nvPr/>
          </p:nvCxnSpPr>
          <p:spPr>
            <a:xfrm>
              <a:off x="4217393" y="2831419"/>
              <a:ext cx="1355470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/>
            <p:nvPr/>
          </p:nvCxnSpPr>
          <p:spPr>
            <a:xfrm>
              <a:off x="4391739" y="3631519"/>
              <a:ext cx="1431670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/>
            <p:nvPr/>
          </p:nvCxnSpPr>
          <p:spPr>
            <a:xfrm>
              <a:off x="4707814" y="3148919"/>
              <a:ext cx="1431670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/>
            <p:nvPr/>
          </p:nvCxnSpPr>
          <p:spPr>
            <a:xfrm>
              <a:off x="4862173" y="2539319"/>
              <a:ext cx="1431670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10052" y="1335994"/>
              <a:ext cx="2099564" cy="2830855"/>
            </a:xfrm>
            <a:prstGeom prst="rect">
              <a:avLst/>
            </a:prstGeom>
            <a:scene3d>
              <a:camera prst="isometricLeftDown"/>
              <a:lightRig rig="threePt" dir="t"/>
            </a:scene3d>
          </p:spPr>
        </p:pic>
        <p:cxnSp>
          <p:nvCxnSpPr>
            <p:cNvPr id="17" name="直接箭头连接符 16"/>
            <p:cNvCxnSpPr/>
            <p:nvPr/>
          </p:nvCxnSpPr>
          <p:spPr>
            <a:xfrm>
              <a:off x="2789282" y="1993219"/>
              <a:ext cx="1299238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/>
            <p:nvPr/>
          </p:nvCxnSpPr>
          <p:spPr>
            <a:xfrm>
              <a:off x="2903582" y="2831419"/>
              <a:ext cx="1355470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/>
            <p:nvPr/>
          </p:nvCxnSpPr>
          <p:spPr>
            <a:xfrm>
              <a:off x="3077928" y="3631519"/>
              <a:ext cx="1431670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/>
            <p:nvPr/>
          </p:nvCxnSpPr>
          <p:spPr>
            <a:xfrm>
              <a:off x="3394003" y="3148919"/>
              <a:ext cx="1431670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/>
            <p:nvPr/>
          </p:nvCxnSpPr>
          <p:spPr>
            <a:xfrm>
              <a:off x="3548362" y="2539319"/>
              <a:ext cx="1431670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22" name="图片 2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95691" y="1335994"/>
              <a:ext cx="2099564" cy="2830855"/>
            </a:xfrm>
            <a:prstGeom prst="rect">
              <a:avLst/>
            </a:prstGeom>
            <a:scene3d>
              <a:camera prst="isometricLeftDown"/>
              <a:lightRig rig="threePt" dir="t"/>
            </a:scene3d>
          </p:spPr>
        </p:pic>
        <p:cxnSp>
          <p:nvCxnSpPr>
            <p:cNvPr id="23" name="直接箭头连接符 22"/>
            <p:cNvCxnSpPr/>
            <p:nvPr/>
          </p:nvCxnSpPr>
          <p:spPr>
            <a:xfrm>
              <a:off x="1474921" y="1993219"/>
              <a:ext cx="1299238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/>
            <p:nvPr/>
          </p:nvCxnSpPr>
          <p:spPr>
            <a:xfrm>
              <a:off x="1589221" y="2831419"/>
              <a:ext cx="1355470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/>
            <p:nvPr/>
          </p:nvCxnSpPr>
          <p:spPr>
            <a:xfrm>
              <a:off x="1763567" y="3631519"/>
              <a:ext cx="1431670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/>
            <p:nvPr/>
          </p:nvCxnSpPr>
          <p:spPr>
            <a:xfrm>
              <a:off x="2079642" y="3148919"/>
              <a:ext cx="1431670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/>
            <p:nvPr/>
          </p:nvCxnSpPr>
          <p:spPr>
            <a:xfrm>
              <a:off x="2234001" y="2539319"/>
              <a:ext cx="1431670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28" name="图片 2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2620" y="1335994"/>
              <a:ext cx="2099564" cy="2830855"/>
            </a:xfrm>
            <a:prstGeom prst="rect">
              <a:avLst/>
            </a:prstGeom>
            <a:scene3d>
              <a:camera prst="isometricLeftDown"/>
              <a:lightRig rig="threePt" dir="t"/>
            </a:scene3d>
          </p:spPr>
        </p:pic>
      </p:grpSp>
    </p:spTree>
    <p:extLst>
      <p:ext uri="{BB962C8B-B14F-4D97-AF65-F5344CB8AC3E}">
        <p14:creationId xmlns:p14="http://schemas.microsoft.com/office/powerpoint/2010/main" val="16712741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Arial</vt:lpstr>
      <vt:lpstr>Calibri</vt:lpstr>
      <vt:lpstr>Calibri Light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cui jialiang</dc:creator>
  <cp:lastModifiedBy>cui jialiang</cp:lastModifiedBy>
  <cp:revision>1</cp:revision>
  <dcterms:created xsi:type="dcterms:W3CDTF">2019-06-06T19:15:49Z</dcterms:created>
  <dcterms:modified xsi:type="dcterms:W3CDTF">2019-06-06T19:17:17Z</dcterms:modified>
</cp:coreProperties>
</file>