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C566-371A-473D-BC5B-37BB00BA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D1D5D6-DDE5-49C8-99B4-B348078A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E0FC7-E993-4C68-901C-B7F1A371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7C505-3469-49F7-8D7C-CDDC665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D3036-C8ED-47B8-944A-D3AF9E47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30B1-EC8B-4E18-A8B9-655BA2A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A725A0-EAE1-4642-94F4-B3E7AC8F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F2ACB-87BB-43B6-9BF4-C6DBE088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6D83B-00B5-42EC-AFD6-B450773E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C6A84-D229-494C-A285-FD6147B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FBD651-172F-49A3-BFFC-8ABC3B312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B89A1-1FE9-44FB-856F-BC334248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67E58-57DC-4A45-8BB0-2040017E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6D47B-2A50-49C1-8DB5-813BD41A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E0CB7-B12A-41A7-9AA5-93D15A0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BFA4-BFF1-40B3-9ED9-51DA1B85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D1220-2AD7-43BB-A00E-A7D8C0A8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18837-BAD3-4F8E-B439-0F116D70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5A4D-7F62-4B19-A0A9-D64633E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946D9-63CE-46DC-A94A-4660C2A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6190-25C4-4795-9245-194662A8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02944-AA78-4632-B086-D665BE9E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C23E5-11F6-4FFC-819B-5985FDB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1524-14CE-4E41-B923-73255BB2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78B58-8214-42C6-8969-633CCF4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9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7883E-DE28-4A64-99AC-CD91CB5D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2ECC3-F315-4F85-ACEC-9237DA6A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1690BD-8874-4595-892C-C980AA3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F34E02-49AF-4B8C-AE55-BA80EDD4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F189C0-ECA7-4B8B-BDC6-7E740B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C0155-B64E-4A30-BEE3-4E37F56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024B-3AAA-496A-931B-99F8894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9DC5F-26C1-40FC-BB82-9DFEE4FE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A709C-13F7-4817-B7FC-3500C324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E3788-EA85-45AF-8EA1-B689A005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71EE1-C429-4C62-AF0B-D330F277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24793-EF58-4525-A772-EBEF8AB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89440E-09F2-408E-9CF5-EECDB6C8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CB67A-8250-41AC-86C5-CAD506CB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5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50A3-B765-4626-89F8-AF197B1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4A5DAD-8042-42DE-8054-8C779E5F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6CB65-5CEC-4FAB-B478-B95A470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E2489-F2B2-4D08-8F9C-6D84B5B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9F4BF-9B10-4DF8-A95C-497B5B6F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0E1FE-1DC9-49DF-8DEA-2883033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E0A56A-363D-4BBC-95D5-6F7EBAF0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013FF-B04C-4280-8B27-6482BAF2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F5316-61CD-43B0-AF85-2CB67195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A3FA5-E9F3-4190-B990-54C7F2DD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8D3A8-92B9-4A80-8E33-E70F0DD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51039-0CF0-4F7B-8A25-21CD5925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2F228-304D-4F47-92D9-43A0FCA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3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7FF4-5AC0-4BB9-87D9-DB14EC68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D8CBD-0544-45E2-A44C-F878D1D6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D7FAF-D4AB-4652-BEC8-7D99E3CF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C87A2-5BAC-4FE2-8BD2-682E4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5C966-74EE-4947-BE0B-0645DCC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E7924-57D3-496E-ACC0-E02A1ABB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407C7-FAF1-4160-9D6F-F5EA8B5A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1CA2D6-77D3-47C2-865D-B5AC8AF6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C1DF6-3D5E-4558-BA57-7BF1E453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B778-90E4-40B5-9E61-E27F5AD4C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24944-5E00-4711-8764-5C53C0962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9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signs_vehicles_xygrad.png</a:t>
            </a:r>
            <a:endParaRPr lang="de-DE" dirty="0"/>
          </a:p>
        </p:txBody>
      </p:sp>
      <p:pic>
        <p:nvPicPr>
          <p:cNvPr id="5" name="Grafik 4" descr="C:\Users\Wolfgang\AppData\Local\Microsoft\Windows\INetCache\Content.MSO\8015C9E7.tmp">
            <a:extLst>
              <a:ext uri="{FF2B5EF4-FFF2-40B4-BE49-F238E27FC236}">
                <a16:creationId xmlns:a16="http://schemas.microsoft.com/office/drawing/2014/main" id="{11E9CE15-91E7-40AC-9FDA-9225FA6E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2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C:\Users\Wolfgang\AppData\Local\Microsoft\Windows\INetCache\Content.MSO\89509A23.tmp">
            <a:extLst>
              <a:ext uri="{FF2B5EF4-FFF2-40B4-BE49-F238E27FC236}">
                <a16:creationId xmlns:a16="http://schemas.microsoft.com/office/drawing/2014/main" id="{C313A25D-CC1D-48DD-9B0F-A6C7EFD4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2" y="1571897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C:\Users\Wolfgang\AppData\Local\Microsoft\Windows\INetCache\Content.MSO\4E92B38D.tmp">
            <a:extLst>
              <a:ext uri="{FF2B5EF4-FFF2-40B4-BE49-F238E27FC236}">
                <a16:creationId xmlns:a16="http://schemas.microsoft.com/office/drawing/2014/main" id="{539C5C33-E4A5-40F0-BE9C-1F798C810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54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92437A-5673-4B84-8C88-C4B314E84B3E}"/>
              </a:ext>
            </a:extLst>
          </p:cNvPr>
          <p:cNvCxnSpPr>
            <a:cxnSpLocks/>
          </p:cNvCxnSpPr>
          <p:nvPr/>
        </p:nvCxnSpPr>
        <p:spPr>
          <a:xfrm>
            <a:off x="10367117" y="322010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97968E8-A60E-448C-9A02-368CD3E52A0D}"/>
              </a:ext>
            </a:extLst>
          </p:cNvPr>
          <p:cNvSpPr txBox="1"/>
          <p:nvPr/>
        </p:nvSpPr>
        <p:spPr>
          <a:xfrm>
            <a:off x="10505491" y="351099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446B07-BF8F-4AE3-9057-A7A7AE83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4291322"/>
            <a:ext cx="2622753" cy="15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2CF2C-141C-4A55-B576-104F7E91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120E54-8540-4A9A-A73E-336CD6A9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9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5F1760-1F03-4B22-9BB6-AA817232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4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AF8DD7-E4B9-44A5-AE0C-17D83740063D}"/>
              </a:ext>
            </a:extLst>
          </p:cNvPr>
          <p:cNvCxnSpPr>
            <a:cxnSpLocks/>
          </p:cNvCxnSpPr>
          <p:nvPr/>
        </p:nvCxnSpPr>
        <p:spPr>
          <a:xfrm>
            <a:off x="10337415" y="325616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9ACA99A-B27E-45FA-B62F-F5BD53BEA4FE}"/>
              </a:ext>
            </a:extLst>
          </p:cNvPr>
          <p:cNvSpPr txBox="1"/>
          <p:nvPr/>
        </p:nvSpPr>
        <p:spPr>
          <a:xfrm>
            <a:off x="10505491" y="356438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713593-7886-4C2E-AAA4-3DDAE455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86" y="436880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522C32-EEBA-448A-AA8F-C79BA1A8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3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E1C356-BABE-47C0-AC3B-CE0D3837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17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E91CCC-C50B-4CAA-9CE4-2831DB3D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C702644-3A9E-45FA-8676-2A4B23CAB9A5}"/>
              </a:ext>
            </a:extLst>
          </p:cNvPr>
          <p:cNvCxnSpPr>
            <a:cxnSpLocks/>
          </p:cNvCxnSpPr>
          <p:nvPr/>
        </p:nvCxnSpPr>
        <p:spPr>
          <a:xfrm>
            <a:off x="10186142" y="3226938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C3EE713-4871-4950-8A8B-7812F1BB5D8F}"/>
              </a:ext>
            </a:extLst>
          </p:cNvPr>
          <p:cNvSpPr txBox="1"/>
          <p:nvPr/>
        </p:nvSpPr>
        <p:spPr>
          <a:xfrm>
            <a:off x="10354218" y="3535151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F877903-6E61-4E2C-B711-E5466A7E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4338334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55DEF7-DB6B-4098-AF48-DCF46159C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" y="1546027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CAF30E-22FD-4173-85E0-95644F284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23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40661D-7CBB-491E-9C95-4D37CB98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C30092-E180-44D3-9317-EBFF8A723407}"/>
              </a:ext>
            </a:extLst>
          </p:cNvPr>
          <p:cNvCxnSpPr>
            <a:cxnSpLocks/>
          </p:cNvCxnSpPr>
          <p:nvPr/>
        </p:nvCxnSpPr>
        <p:spPr>
          <a:xfrm>
            <a:off x="10337415" y="3280807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829053D-9623-447A-B1C1-DCDA7A3DDA60}"/>
              </a:ext>
            </a:extLst>
          </p:cNvPr>
          <p:cNvSpPr txBox="1"/>
          <p:nvPr/>
        </p:nvSpPr>
        <p:spPr>
          <a:xfrm>
            <a:off x="10505491" y="3589020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990AC93-3EDB-40D5-8E63-1EFA1086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4291322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276640-1F43-476F-8923-B9926027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8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4F59DD-61D3-41DB-A39A-97768980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63322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15FFEA-D005-41CF-A35F-E274EC6D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1218D6E-815D-4183-86A2-51AA0E3993AF}"/>
              </a:ext>
            </a:extLst>
          </p:cNvPr>
          <p:cNvCxnSpPr>
            <a:cxnSpLocks/>
          </p:cNvCxnSpPr>
          <p:nvPr/>
        </p:nvCxnSpPr>
        <p:spPr>
          <a:xfrm>
            <a:off x="10337415" y="329809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CDBB52D-108D-4840-96C6-03720CE2B014}"/>
              </a:ext>
            </a:extLst>
          </p:cNvPr>
          <p:cNvSpPr txBox="1"/>
          <p:nvPr/>
        </p:nvSpPr>
        <p:spPr>
          <a:xfrm>
            <a:off x="10505491" y="360631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1498173-B6B6-447F-A790-B09A521F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4269863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test3.jpg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6DFD21-1D94-4F7D-92E5-D980FB9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F06EB81-6F75-4831-8F1B-DB0BA31E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97CCEB-A714-4C0A-9AE9-881B81F2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8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07E7B7-98B4-4297-9DB8-20701FDABA3B}"/>
              </a:ext>
            </a:extLst>
          </p:cNvPr>
          <p:cNvCxnSpPr>
            <a:cxnSpLocks/>
          </p:cNvCxnSpPr>
          <p:nvPr/>
        </p:nvCxnSpPr>
        <p:spPr>
          <a:xfrm>
            <a:off x="10337415" y="326629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DDB20B3-847F-46AD-AEBD-48D41C65D214}"/>
              </a:ext>
            </a:extLst>
          </p:cNvPr>
          <p:cNvSpPr txBox="1"/>
          <p:nvPr/>
        </p:nvSpPr>
        <p:spPr>
          <a:xfrm>
            <a:off x="10505491" y="3574504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D2A08F7C-5A1F-4181-AE45-DC59DBE8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6" y="4291321"/>
            <a:ext cx="2854138" cy="16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9" y="-247452"/>
            <a:ext cx="10515600" cy="1325563"/>
          </a:xfrm>
        </p:spPr>
        <p:txBody>
          <a:bodyPr/>
          <a:lstStyle/>
          <a:p>
            <a:r>
              <a:rPr lang="en-US" dirty="0"/>
              <a:t>test4.jpg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849806" y="2094043"/>
            <a:ext cx="74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2761775" y="183243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undistort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2551781" y="5722472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7A71AC-2468-4E71-B80B-693AF267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" y="1304926"/>
            <a:ext cx="2577739" cy="15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49CED66-0B0A-44B8-B5D9-3FE9F026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68" y="1304927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74D6CB3-DE30-4399-8A27-473E4CAD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42" y="5167040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B1DF201-B956-4EC5-841D-D50C33DB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3267531"/>
            <a:ext cx="2501539" cy="14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C6F3F48-79B2-411A-A8EE-A2EB41FA89CF}"/>
              </a:ext>
            </a:extLst>
          </p:cNvPr>
          <p:cNvSpPr txBox="1"/>
          <p:nvPr/>
        </p:nvSpPr>
        <p:spPr>
          <a:xfrm>
            <a:off x="2336291" y="2826838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Gradient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32BEC1-8DEB-4D80-A15B-4267300BB2EB}"/>
              </a:ext>
            </a:extLst>
          </p:cNvPr>
          <p:cNvCxnSpPr>
            <a:cxnSpLocks/>
          </p:cNvCxnSpPr>
          <p:nvPr/>
        </p:nvCxnSpPr>
        <p:spPr>
          <a:xfrm flipH="1">
            <a:off x="3590925" y="2921871"/>
            <a:ext cx="40005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0950165-EDCA-462F-9432-9A870BD8C861}"/>
              </a:ext>
            </a:extLst>
          </p:cNvPr>
          <p:cNvSpPr txBox="1"/>
          <p:nvPr/>
        </p:nvSpPr>
        <p:spPr>
          <a:xfrm>
            <a:off x="5682726" y="2855604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color</a:t>
            </a:r>
            <a:r>
              <a:rPr lang="de-DE" sz="1100" dirty="0"/>
              <a:t> (s-</a:t>
            </a:r>
            <a:r>
              <a:rPr lang="de-DE" sz="1100" dirty="0" err="1"/>
              <a:t>channel</a:t>
            </a:r>
            <a:r>
              <a:rPr lang="de-DE" sz="1100" dirty="0"/>
              <a:t>)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sbinary</a:t>
            </a:r>
            <a:r>
              <a:rPr lang="de-DE" sz="1100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0FA02D-0A5F-4E8C-B43B-9B92F6081D18}"/>
              </a:ext>
            </a:extLst>
          </p:cNvPr>
          <p:cNvCxnSpPr>
            <a:cxnSpLocks/>
          </p:cNvCxnSpPr>
          <p:nvPr/>
        </p:nvCxnSpPr>
        <p:spPr>
          <a:xfrm>
            <a:off x="5475716" y="2934493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71A0560-84FA-4303-85C4-ECF16BBA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59" y="3267532"/>
            <a:ext cx="2501536" cy="14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AF50BD1-3724-4E32-B76D-065323717940}"/>
              </a:ext>
            </a:extLst>
          </p:cNvPr>
          <p:cNvCxnSpPr>
            <a:cxnSpLocks/>
          </p:cNvCxnSpPr>
          <p:nvPr/>
        </p:nvCxnSpPr>
        <p:spPr>
          <a:xfrm flipH="1">
            <a:off x="5627537" y="4764919"/>
            <a:ext cx="351846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A30076A-380B-401A-8DAA-2AACC714508D}"/>
              </a:ext>
            </a:extLst>
          </p:cNvPr>
          <p:cNvCxnSpPr>
            <a:cxnSpLocks/>
          </p:cNvCxnSpPr>
          <p:nvPr/>
        </p:nvCxnSpPr>
        <p:spPr>
          <a:xfrm>
            <a:off x="3839154" y="4755112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52AB79B-5539-4858-A140-572B73010518}"/>
              </a:ext>
            </a:extLst>
          </p:cNvPr>
          <p:cNvSpPr/>
          <p:nvPr/>
        </p:nvSpPr>
        <p:spPr>
          <a:xfrm>
            <a:off x="3179973" y="4745306"/>
            <a:ext cx="3672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np.dstack</a:t>
            </a:r>
            <a:r>
              <a:rPr lang="de-DE" sz="1100" dirty="0"/>
              <a:t>((</a:t>
            </a:r>
            <a:r>
              <a:rPr lang="de-DE" sz="1100" dirty="0" err="1"/>
              <a:t>np.zeros_like</a:t>
            </a:r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), </a:t>
            </a:r>
            <a:r>
              <a:rPr lang="de-DE" sz="1100" dirty="0" err="1"/>
              <a:t>sxbinary</a:t>
            </a:r>
            <a:r>
              <a:rPr lang="de-DE" sz="1100" dirty="0"/>
              <a:t>, </a:t>
            </a:r>
            <a:r>
              <a:rPr lang="de-DE" sz="1100" dirty="0" err="1"/>
              <a:t>s_binary</a:t>
            </a:r>
            <a:r>
              <a:rPr lang="de-DE" sz="1100" dirty="0"/>
              <a:t>)) * 255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61B0D7-47BB-490D-A38B-98F65307D9E1}"/>
              </a:ext>
            </a:extLst>
          </p:cNvPr>
          <p:cNvCxnSpPr>
            <a:cxnSpLocks/>
          </p:cNvCxnSpPr>
          <p:nvPr/>
        </p:nvCxnSpPr>
        <p:spPr>
          <a:xfrm>
            <a:off x="6820928" y="5937915"/>
            <a:ext cx="120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E1ECF6-F37F-47A0-B814-A88ABFA77784}"/>
              </a:ext>
            </a:extLst>
          </p:cNvPr>
          <p:cNvSpPr txBox="1"/>
          <p:nvPr/>
        </p:nvSpPr>
        <p:spPr>
          <a:xfrm>
            <a:off x="6998806" y="5507028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94DE632D-9A5B-4208-AE6A-71C354B6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06" y="5144872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test5.jpg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C6ACCB-2BBA-4045-ACB9-8EF13FD2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0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51912D-6CA0-4816-922B-91E9C8BB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13" y="1579117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F93C95-876F-4CEE-9D14-281654AD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88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D4E5CC9-2627-43ED-B3CD-4A83EF80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1" y="4359275"/>
            <a:ext cx="2786063" cy="16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test6.jpg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266081" y="186889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Distortion</a:t>
            </a:r>
            <a:r>
              <a:rPr lang="de-DE" sz="1100" dirty="0"/>
              <a:t> </a:t>
            </a:r>
          </a:p>
          <a:p>
            <a:r>
              <a:rPr lang="de-DE" sz="1100" dirty="0" err="1"/>
              <a:t>Correction</a:t>
            </a:r>
            <a:endParaRPr lang="de-DE" sz="11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426526" y="1868895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6732FF5-7B39-4928-8BA8-A23304D2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7BDC685-D886-4921-A475-1AE37044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4" y="1584781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623698E-EB89-45FD-9BB8-4B491486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7C82CDE-50F2-48E2-99DC-AD017B99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4291321"/>
            <a:ext cx="27670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3C643BB-0D7F-4FEA-9AB7-DD2F05292017}"/>
              </a:ext>
            </a:extLst>
          </p:cNvPr>
          <p:cNvCxnSpPr>
            <a:cxnSpLocks/>
          </p:cNvCxnSpPr>
          <p:nvPr/>
        </p:nvCxnSpPr>
        <p:spPr>
          <a:xfrm>
            <a:off x="10538567" y="323711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93B9CA-7BF1-48ED-894D-8D54F82E2F31}"/>
              </a:ext>
            </a:extLst>
          </p:cNvPr>
          <p:cNvSpPr txBox="1"/>
          <p:nvPr/>
        </p:nvSpPr>
        <p:spPr>
          <a:xfrm>
            <a:off x="10706643" y="354533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8843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signs_vehicles_xygrad.png</vt:lpstr>
      <vt:lpstr>straight_lines1.jpg</vt:lpstr>
      <vt:lpstr>straight_lines2.jpg</vt:lpstr>
      <vt:lpstr>test1.jpg</vt:lpstr>
      <vt:lpstr>test2.jpg</vt:lpstr>
      <vt:lpstr>test3.jpg</vt:lpstr>
      <vt:lpstr>test4.jpg</vt:lpstr>
      <vt:lpstr>test5.jpg</vt:lpstr>
      <vt:lpstr>test6.jpg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signs_vehicles_xygrad.png</dc:title>
  <dc:creator>Wolfgang</dc:creator>
  <cp:lastModifiedBy>Wolfgang</cp:lastModifiedBy>
  <cp:revision>8</cp:revision>
  <dcterms:created xsi:type="dcterms:W3CDTF">2020-10-05T17:04:32Z</dcterms:created>
  <dcterms:modified xsi:type="dcterms:W3CDTF">2020-10-05T19:42:25Z</dcterms:modified>
</cp:coreProperties>
</file>