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handoutMasterIdLst>
    <p:handoutMasterId r:id="rId4"/>
  </p:handoutMasterIdLst>
  <p:sldIdLst>
    <p:sldId id="260" r:id="rId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1pPr>
    <a:lvl2pPr marL="0" marR="0" indent="3429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2pPr>
    <a:lvl3pPr marL="0" marR="0" indent="6858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3pPr>
    <a:lvl4pPr marL="0" marR="0" indent="10287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4pPr>
    <a:lvl5pPr marL="0" marR="0" indent="13716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5pPr>
    <a:lvl6pPr marL="0" marR="0" indent="17145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6pPr>
    <a:lvl7pPr marL="0" marR="0" indent="20574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7pPr>
    <a:lvl8pPr marL="0" marR="0" indent="24003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8pPr>
    <a:lvl9pPr marL="0" marR="0" indent="27432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jave" initials="M"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Inter UI Light"/>
          <a:ea typeface="Inter UI Light"/>
          <a:cs typeface="Inter UI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Inter UI Bold"/>
          <a:ea typeface="Inter UI Bold"/>
          <a:cs typeface="Inter U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Inter UI Light"/>
          <a:ea typeface="Inter UI Light"/>
          <a:cs typeface="Inter UI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Inter UI Bold"/>
          <a:ea typeface="Inter UI Bold"/>
          <a:cs typeface="Inter U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Inter UI Light"/>
          <a:ea typeface="Inter UI Light"/>
          <a:cs typeface="Inter UI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Inter UI Bold"/>
          <a:ea typeface="Inter UI Bold"/>
          <a:cs typeface="Inter UI Bold"/>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Inter UI Light"/>
          <a:ea typeface="Inter UI Light"/>
          <a:cs typeface="Inter UI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Inter UI Bold"/>
          <a:ea typeface="Inter UI Bold"/>
          <a:cs typeface="Inter UI Bold"/>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Inter UI Light"/>
          <a:ea typeface="Inter UI Light"/>
          <a:cs typeface="Inter UI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Inter UI Bold"/>
          <a:ea typeface="Inter UI Bold"/>
          <a:cs typeface="Inter UI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Inter UI Bold"/>
          <a:ea typeface="Inter UI Bold"/>
          <a:cs typeface="Inter UI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Inter UI Bold"/>
          <a:ea typeface="Inter UI Bold"/>
          <a:cs typeface="Inter UI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Inter UI Light"/>
          <a:ea typeface="Inter UI Light"/>
          <a:cs typeface="Inter UI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Inter UI Bold"/>
          <a:ea typeface="Inter UI Bold"/>
          <a:cs typeface="Inter UI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Inter UI Bold"/>
          <a:ea typeface="Inter UI Bold"/>
          <a:cs typeface="Inter UI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Inter UI Bold"/>
          <a:ea typeface="Inter UI Bold"/>
          <a:cs typeface="Inter UI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Inter UI Light"/>
          <a:ea typeface="Inter UI Light"/>
          <a:cs typeface="Inter UI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Inter UI Bold"/>
          <a:ea typeface="Inter UI Bold"/>
          <a:cs typeface="Inter UI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Inter UI Bold"/>
          <a:ea typeface="Inter UI Bold"/>
          <a:cs typeface="Inter UI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Inter UI Bold"/>
          <a:ea typeface="Inter UI Bold"/>
          <a:cs typeface="Inter UI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Inter UI Light"/>
          <a:ea typeface="Inter UI Light"/>
          <a:cs typeface="Inter UI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Inter UI Bold"/>
          <a:ea typeface="Inter UI Bold"/>
          <a:cs typeface="Inter UI Bold"/>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Inter UI Bold"/>
          <a:ea typeface="Inter UI Bold"/>
          <a:cs typeface="Inter UI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Inter UI Bold"/>
          <a:ea typeface="Inter UI Bold"/>
          <a:cs typeface="Inter UI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483" autoAdjust="0"/>
  </p:normalViewPr>
  <p:slideViewPr>
    <p:cSldViewPr snapToGrid="0">
      <p:cViewPr varScale="1">
        <p:scale>
          <a:sx n="42" d="100"/>
          <a:sy n="42" d="100"/>
        </p:scale>
        <p:origin x="600" y="34"/>
      </p:cViewPr>
      <p:guideLst/>
    </p:cSldViewPr>
  </p:slideViewPr>
  <p:outlineViewPr>
    <p:cViewPr>
      <p:scale>
        <a:sx n="33" d="100"/>
        <a:sy n="33" d="100"/>
      </p:scale>
      <p:origin x="0" y="-360"/>
    </p:cViewPr>
  </p:outlineViewPr>
  <p:notesTextViewPr>
    <p:cViewPr>
      <p:scale>
        <a:sx n="1" d="1"/>
        <a:sy n="1" d="1"/>
      </p:scale>
      <p:origin x="0" y="0"/>
    </p:cViewPr>
  </p:notesTextViewPr>
  <p:sorterViewPr>
    <p:cViewPr>
      <p:scale>
        <a:sx n="66" d="100"/>
        <a:sy n="66" d="100"/>
      </p:scale>
      <p:origin x="0" y="0"/>
    </p:cViewPr>
  </p:sorterViewPr>
  <p:notesViewPr>
    <p:cSldViewPr snapToGrid="0">
      <p:cViewPr>
        <p:scale>
          <a:sx n="66" d="100"/>
          <a:sy n="66" d="100"/>
        </p:scale>
        <p:origin x="1962" y="1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12-21T03:53:48.423" idx="1">
    <p:pos x="10840" y="726"/>
    <p:text>Lecture opener (for individual lectures)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450FCF-DC47-4CD3-8FF3-76F8BD8063FE}" type="datetimeFigureOut">
              <a:rPr lang="id-ID" smtClean="0"/>
              <a:t>11/07/2019</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053702-6648-4B3D-9ABE-DFBE0774EE17}" type="slidenum">
              <a:rPr lang="id-ID" smtClean="0"/>
              <a:t>‹Nr.›</a:t>
            </a:fld>
            <a:endParaRPr lang="id-ID"/>
          </a:p>
        </p:txBody>
      </p:sp>
    </p:spTree>
    <p:extLst>
      <p:ext uri="{BB962C8B-B14F-4D97-AF65-F5344CB8AC3E}">
        <p14:creationId xmlns:p14="http://schemas.microsoft.com/office/powerpoint/2010/main" val="3472397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4" name="Shape 794"/>
          <p:cNvSpPr>
            <a:spLocks noGrp="1" noRot="1" noChangeAspect="1"/>
          </p:cNvSpPr>
          <p:nvPr>
            <p:ph type="sldImg"/>
          </p:nvPr>
        </p:nvSpPr>
        <p:spPr>
          <a:xfrm>
            <a:off x="1143000" y="685800"/>
            <a:ext cx="4572000" cy="3429000"/>
          </a:xfrm>
          <a:prstGeom prst="rect">
            <a:avLst/>
          </a:prstGeom>
        </p:spPr>
        <p:txBody>
          <a:bodyPr/>
          <a:lstStyle/>
          <a:p>
            <a:endParaRPr/>
          </a:p>
        </p:txBody>
      </p:sp>
      <p:sp>
        <p:nvSpPr>
          <p:cNvPr id="795" name="Shape 79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964232231"/>
      </p:ext>
    </p:extLst>
  </p:cSld>
  <p:clrMap bg1="lt1" tx1="dk1" bg2="lt2" tx2="dk2" accent1="accent1" accent2="accent2" accent3="accent3" accent4="accent4" accent5="accent5" accent6="accent6" hlink="hlink" folHlink="folHlink"/>
  <p:notesStyle>
    <a:lvl1pPr defTabSz="457200" latinLnBrk="0">
      <a:lnSpc>
        <a:spcPct val="125000"/>
      </a:lnSpc>
      <a:defRPr sz="3200">
        <a:latin typeface="Inter UI Regular"/>
        <a:ea typeface="Inter UI Regular"/>
        <a:cs typeface="Inter UI Regular"/>
        <a:sym typeface="Inter UI Regular"/>
      </a:defRPr>
    </a:lvl1pPr>
    <a:lvl2pPr indent="228600" defTabSz="457200" latinLnBrk="0">
      <a:lnSpc>
        <a:spcPct val="125000"/>
      </a:lnSpc>
      <a:defRPr sz="3200">
        <a:latin typeface="Inter UI Regular"/>
        <a:ea typeface="Inter UI Regular"/>
        <a:cs typeface="Inter UI Regular"/>
        <a:sym typeface="Inter UI Regular"/>
      </a:defRPr>
    </a:lvl2pPr>
    <a:lvl3pPr indent="457200" defTabSz="457200" latinLnBrk="0">
      <a:lnSpc>
        <a:spcPct val="125000"/>
      </a:lnSpc>
      <a:defRPr sz="3200">
        <a:latin typeface="Inter UI Regular"/>
        <a:ea typeface="Inter UI Regular"/>
        <a:cs typeface="Inter UI Regular"/>
        <a:sym typeface="Inter UI Regular"/>
      </a:defRPr>
    </a:lvl3pPr>
    <a:lvl4pPr indent="685800" defTabSz="457200" latinLnBrk="0">
      <a:lnSpc>
        <a:spcPct val="125000"/>
      </a:lnSpc>
      <a:defRPr sz="3200">
        <a:latin typeface="Inter UI Regular"/>
        <a:ea typeface="Inter UI Regular"/>
        <a:cs typeface="Inter UI Regular"/>
        <a:sym typeface="Inter UI Regular"/>
      </a:defRPr>
    </a:lvl4pPr>
    <a:lvl5pPr indent="914400" defTabSz="457200" latinLnBrk="0">
      <a:lnSpc>
        <a:spcPct val="125000"/>
      </a:lnSpc>
      <a:defRPr sz="3200">
        <a:latin typeface="Inter UI Regular"/>
        <a:ea typeface="Inter UI Regular"/>
        <a:cs typeface="Inter UI Regular"/>
        <a:sym typeface="Inter UI Regular"/>
      </a:defRPr>
    </a:lvl5pPr>
    <a:lvl6pPr indent="1143000" defTabSz="457200" latinLnBrk="0">
      <a:lnSpc>
        <a:spcPct val="125000"/>
      </a:lnSpc>
      <a:defRPr sz="3200">
        <a:latin typeface="Inter UI Regular"/>
        <a:ea typeface="Inter UI Regular"/>
        <a:cs typeface="Inter UI Regular"/>
        <a:sym typeface="Inter UI Regular"/>
      </a:defRPr>
    </a:lvl6pPr>
    <a:lvl7pPr indent="1371600" defTabSz="457200" latinLnBrk="0">
      <a:lnSpc>
        <a:spcPct val="125000"/>
      </a:lnSpc>
      <a:defRPr sz="3200">
        <a:latin typeface="Inter UI Regular"/>
        <a:ea typeface="Inter UI Regular"/>
        <a:cs typeface="Inter UI Regular"/>
        <a:sym typeface="Inter UI Regular"/>
      </a:defRPr>
    </a:lvl7pPr>
    <a:lvl8pPr indent="1600200" defTabSz="457200" latinLnBrk="0">
      <a:lnSpc>
        <a:spcPct val="125000"/>
      </a:lnSpc>
      <a:defRPr sz="3200">
        <a:latin typeface="Inter UI Regular"/>
        <a:ea typeface="Inter UI Regular"/>
        <a:cs typeface="Inter UI Regular"/>
        <a:sym typeface="Inter UI Regular"/>
      </a:defRPr>
    </a:lvl8pPr>
    <a:lvl9pPr indent="1828800" defTabSz="457200" latinLnBrk="0">
      <a:lnSpc>
        <a:spcPct val="125000"/>
      </a:lnSpc>
      <a:defRPr sz="3200">
        <a:latin typeface="Inter UI Regular"/>
        <a:ea typeface="Inter UI Regular"/>
        <a:cs typeface="Inter UI Regular"/>
        <a:sym typeface="Inter UI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sp>
        <p:nvSpPr>
          <p:cNvPr id="37" name="Image"/>
          <p:cNvSpPr>
            <a:spLocks noGrp="1"/>
          </p:cNvSpPr>
          <p:nvPr>
            <p:ph type="pic" sz="quarter" idx="13"/>
          </p:nvPr>
        </p:nvSpPr>
        <p:spPr>
          <a:xfrm>
            <a:off x="1754474" y="6467144"/>
            <a:ext cx="3439893" cy="458653"/>
          </a:xfrm>
          <a:prstGeom prst="rect">
            <a:avLst/>
          </a:prstGeom>
        </p:spPr>
        <p:txBody>
          <a:bodyPr lIns="91439" tIns="45719" rIns="91439" bIns="45719" anchor="t">
            <a:noAutofit/>
          </a:bodyPr>
          <a:lstStyle/>
          <a:p>
            <a:endParaRPr/>
          </a:p>
        </p:txBody>
      </p:sp>
      <p:sp>
        <p:nvSpPr>
          <p:cNvPr id="39" name="Course Title That Wraps Over Two Lines"/>
          <p:cNvSpPr txBox="1">
            <a:spLocks noGrp="1"/>
          </p:cNvSpPr>
          <p:nvPr>
            <p:ph type="body" sz="quarter" idx="15"/>
          </p:nvPr>
        </p:nvSpPr>
        <p:spPr>
          <a:xfrm>
            <a:off x="1651000" y="6906169"/>
            <a:ext cx="16759635" cy="3532684"/>
          </a:xfrm>
          <a:prstGeom prst="rect">
            <a:avLst/>
          </a:prstGeom>
        </p:spPr>
        <p:txBody>
          <a:bodyPr anchor="b">
            <a:noAutofit/>
          </a:bodyPr>
          <a:lstStyle>
            <a:lvl1pPr marL="0" indent="0">
              <a:lnSpc>
                <a:spcPct val="80000"/>
              </a:lnSpc>
              <a:spcBef>
                <a:spcPts val="0"/>
              </a:spcBef>
              <a:buSzTx/>
              <a:buNone/>
              <a:defRPr sz="11200" spc="-224">
                <a:effectLst/>
                <a:latin typeface="Inter UI Black" panose="020B0A02050000000004" pitchFamily="34" charset="0"/>
                <a:ea typeface="Inter UI Black" panose="020B0A02050000000004" pitchFamily="34" charset="0"/>
                <a:cs typeface="+mn-cs"/>
                <a:sym typeface="Inter UI Regular Extra Bold"/>
              </a:defRPr>
            </a:lvl1pPr>
          </a:lstStyle>
          <a:p>
            <a:r>
              <a:rPr dirty="0"/>
              <a:t>Course Title That Wraps Over Two Lines</a:t>
            </a:r>
          </a:p>
        </p:txBody>
      </p:sp>
      <p:sp>
        <p:nvSpPr>
          <p:cNvPr id="40" name="Jane Smith"/>
          <p:cNvSpPr txBox="1">
            <a:spLocks noGrp="1"/>
          </p:cNvSpPr>
          <p:nvPr>
            <p:ph type="body" sz="quarter" idx="16"/>
          </p:nvPr>
        </p:nvSpPr>
        <p:spPr>
          <a:xfrm>
            <a:off x="3032648" y="11456787"/>
            <a:ext cx="5995366" cy="619657"/>
          </a:xfrm>
          <a:prstGeom prst="rect">
            <a:avLst/>
          </a:prstGeom>
        </p:spPr>
        <p:txBody>
          <a:bodyPr>
            <a:sp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Inter UI Extra Bold" panose="020B0902040000000004" pitchFamily="34" charset="0"/>
                <a:sym typeface="Inter UI Bold"/>
              </a:defRPr>
            </a:lvl1pPr>
          </a:lstStyle>
          <a:p>
            <a:r>
              <a:rPr dirty="0"/>
              <a:t>Jane Smith</a:t>
            </a:r>
          </a:p>
        </p:txBody>
      </p:sp>
      <p:sp>
        <p:nvSpPr>
          <p:cNvPr id="41" name="AWS Community Hero"/>
          <p:cNvSpPr txBox="1">
            <a:spLocks noGrp="1"/>
          </p:cNvSpPr>
          <p:nvPr>
            <p:ph type="body" sz="quarter" idx="17"/>
          </p:nvPr>
        </p:nvSpPr>
        <p:spPr>
          <a:xfrm>
            <a:off x="3032648" y="12023620"/>
            <a:ext cx="5995366" cy="324191"/>
          </a:xfrm>
          <a:prstGeom prst="rect">
            <a:avLst/>
          </a:prstGeom>
        </p:spPr>
        <p:txBody>
          <a:bodyPr>
            <a:spAutoFit/>
          </a:bodyPr>
          <a:lstStyle>
            <a:lvl1pPr marL="0" indent="0" defTabSz="457200">
              <a:lnSpc>
                <a:spcPct val="80000"/>
              </a:lnSpc>
              <a:spcBef>
                <a:spcPts val="0"/>
              </a:spcBef>
              <a:buSzTx/>
              <a:buNone/>
              <a:defRPr sz="1800" spc="107">
                <a:solidFill>
                  <a:srgbClr val="FC8918"/>
                </a:solidFill>
                <a:effectLst/>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AWS Community Hero</a:t>
            </a:r>
          </a:p>
        </p:txBody>
      </p:sp>
      <p:sp>
        <p:nvSpPr>
          <p:cNvPr id="42" name="Image"/>
          <p:cNvSpPr>
            <a:spLocks noGrp="1"/>
          </p:cNvSpPr>
          <p:nvPr>
            <p:ph type="pic" sz="quarter" idx="18"/>
          </p:nvPr>
        </p:nvSpPr>
        <p:spPr>
          <a:xfrm>
            <a:off x="1879600" y="11498684"/>
            <a:ext cx="859632" cy="859632"/>
          </a:xfrm>
          <a:prstGeom prst="ellipse">
            <a:avLst/>
          </a:prstGeom>
          <a:ln w="63500">
            <a:solidFill>
              <a:srgbClr val="FFFFFF"/>
            </a:solidFill>
          </a:ln>
          <a:effectLst>
            <a:outerShdw blurRad="63500" dist="25400" dir="5400000" rotWithShape="0">
              <a:srgbClr val="000000">
                <a:alpha val="50000"/>
              </a:srgbClr>
            </a:outerShdw>
          </a:effectLst>
        </p:spPr>
        <p:txBody>
          <a:bodyPr lIns="91439" tIns="45719" rIns="91439" bIns="45719" anchor="t">
            <a:noAutofit/>
          </a:bodyPr>
          <a:lstStyle/>
          <a:p>
            <a:endParaRPr dirty="0"/>
          </a:p>
        </p:txBody>
      </p:sp>
      <p:cxnSp>
        <p:nvCxnSpPr>
          <p:cNvPr id="3" name="Straight Connector 2"/>
          <p:cNvCxnSpPr/>
          <p:nvPr userDrawn="1"/>
        </p:nvCxnSpPr>
        <p:spPr>
          <a:xfrm>
            <a:off x="1879600" y="11015663"/>
            <a:ext cx="22745405" cy="0"/>
          </a:xfrm>
          <a:prstGeom prst="line">
            <a:avLst/>
          </a:prstGeom>
          <a:ln w="38100">
            <a:solidFill>
              <a:srgbClr val="FFFFFF">
                <a:alpha val="9070"/>
              </a:srgbClr>
            </a:solidFill>
            <a:miter lim="400000"/>
          </a:ln>
        </p:spPr>
      </p:cxnSp>
    </p:spTree>
  </p:cSld>
  <p:clrMapOvr>
    <a:masterClrMapping/>
  </p:clrMapOvr>
  <p:transition spd="med"/>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nodePh="1" p14:presetBounceEnd="46000">
                                      <p:stCondLst>
                                        <p:cond delay="0"/>
                                      </p:stCondLst>
                                      <p:endCondLst>
                                        <p:cond evt="begin" delay="0">
                                          <p:tn val="5"/>
                                        </p:cond>
                                      </p:endCondLst>
                                      <p:childTnLst>
                                        <p:set>
                                          <p:cBhvr>
                                            <p:cTn id="6" dur="1" fill="hold">
                                              <p:stCondLst>
                                                <p:cond delay="0"/>
                                              </p:stCondLst>
                                            </p:cTn>
                                            <p:tgtEl>
                                              <p:spTgt spid="37"/>
                                            </p:tgtEl>
                                            <p:attrNameLst>
                                              <p:attrName>style.visibility</p:attrName>
                                            </p:attrNameLst>
                                          </p:cBhvr>
                                          <p:to>
                                            <p:strVal val="visible"/>
                                          </p:to>
                                        </p:set>
                                        <p:anim calcmode="lin" valueType="num" p14:bounceEnd="46000">
                                          <p:cBhvr additive="base">
                                            <p:cTn id="7" dur="500" fill="hold"/>
                                            <p:tgtEl>
                                              <p:spTgt spid="37"/>
                                            </p:tgtEl>
                                            <p:attrNameLst>
                                              <p:attrName>ppt_x</p:attrName>
                                            </p:attrNameLst>
                                          </p:cBhvr>
                                          <p:tavLst>
                                            <p:tav tm="0">
                                              <p:val>
                                                <p:strVal val="#ppt_x"/>
                                              </p:val>
                                            </p:tav>
                                            <p:tav tm="100000">
                                              <p:val>
                                                <p:strVal val="#ppt_x"/>
                                              </p:val>
                                            </p:tav>
                                          </p:tavLst>
                                        </p:anim>
                                        <p:anim calcmode="lin" valueType="num" p14:bounceEnd="46000">
                                          <p:cBhvr additive="base">
                                            <p:cTn id="8"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nodePh="1">
                                      <p:stCondLst>
                                        <p:cond delay="0"/>
                                      </p:stCondLst>
                                      <p:endCondLst>
                                        <p:cond evt="begin" delay="0">
                                          <p:tn val="5"/>
                                        </p:cond>
                                      </p:end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Main Slide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36"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437"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38"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439"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
        <p:nvSpPr>
          <p:cNvPr id="3" name="Picture Placeholder 2"/>
          <p:cNvSpPr>
            <a:spLocks noGrp="1"/>
          </p:cNvSpPr>
          <p:nvPr>
            <p:ph type="pic" sz="quarter" idx="15"/>
          </p:nvPr>
        </p:nvSpPr>
        <p:spPr>
          <a:xfrm>
            <a:off x="13390564" y="2547938"/>
            <a:ext cx="8885237" cy="8885237"/>
          </a:xfrm>
          <a:prstGeom prst="rect">
            <a:avLst/>
          </a:prstGeom>
        </p:spPr>
        <p:txBody>
          <a:bodyPr/>
          <a:lstStyle/>
          <a:p>
            <a:endParaRPr lang="id-ID"/>
          </a:p>
        </p:txBody>
      </p:sp>
      <p:sp>
        <p:nvSpPr>
          <p:cNvPr id="5" name="Text Placeholder 4"/>
          <p:cNvSpPr>
            <a:spLocks noGrp="1"/>
          </p:cNvSpPr>
          <p:nvPr>
            <p:ph type="body" sz="quarter" idx="16" hasCustomPrompt="1"/>
          </p:nvPr>
        </p:nvSpPr>
        <p:spPr>
          <a:xfrm>
            <a:off x="2189335" y="6431429"/>
            <a:ext cx="9061832" cy="1118255"/>
          </a:xfrm>
          <a:prstGeom prst="rect">
            <a:avLst/>
          </a:prstGeom>
          <a:ln w="12700">
            <a:miter lim="400000"/>
          </a:ln>
        </p:spPr>
        <p:txBody>
          <a:bodyPr wrap="square" lIns="50800" tIns="50800" rIns="50800" bIns="50800" anchor="ctr">
            <a:spAutoFit/>
          </a:bodyPr>
          <a:lstStyle>
            <a:lvl1pPr marL="0" indent="0" algn="r" defTabSz="825500">
              <a:lnSpc>
                <a:spcPct val="110000"/>
              </a:lnSpc>
              <a:buNone/>
              <a:defRPr kumimoji="0" lang="en-US" sz="6000" spc="0" normalizeH="0" baseline="0">
                <a:effectLst/>
                <a:latin typeface="Inter UI Bold"/>
                <a:ea typeface="Inter UI Bold"/>
                <a:cs typeface="Inter UI Bold"/>
                <a:sym typeface="Inter UI Bold"/>
              </a:defRPr>
            </a:lvl1pPr>
            <a:lvl2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2pPr>
            <a:lvl3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3pPr>
            <a:lvl4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4pPr>
            <a:lvl5pPr>
              <a:defRPr kumimoji="0" lang="id-ID" sz="4200" spc="-126" normalizeH="0">
                <a:effectLst>
                  <a:outerShdw blurRad="1270000" dist="101600" dir="18900000" rotWithShape="0">
                    <a:srgbClr val="000000">
                      <a:alpha val="80000"/>
                    </a:srgbClr>
                  </a:outerShdw>
                </a:effectLst>
                <a:latin typeface="+mn-lt"/>
                <a:ea typeface="+mn-ea"/>
                <a:cs typeface="+mn-cs"/>
                <a:sym typeface="Inter UI Regular Extra Bold"/>
              </a:defRPr>
            </a:lvl5pPr>
          </a:lstStyle>
          <a:p>
            <a:pPr algn="r" defTabSz="825500">
              <a:lnSpc>
                <a:spcPct val="110000"/>
              </a:lnSpc>
              <a:defRPr sz="6000" spc="0">
                <a:effectLst/>
                <a:latin typeface="Inter UI Bold"/>
                <a:ea typeface="Inter UI Bold"/>
                <a:cs typeface="Inter UI Bold"/>
                <a:sym typeface="Inter UI Bold"/>
              </a:defRPr>
            </a:pPr>
            <a:r>
              <a:rPr lang="en-US" dirty="0"/>
              <a:t>S</a:t>
            </a:r>
            <a:r>
              <a:rPr lang="id-ID" dirty="0"/>
              <a:t>ide Title Here</a:t>
            </a:r>
            <a:endParaRPr lang="en-US" dirty="0"/>
          </a:p>
        </p:txBody>
      </p:sp>
    </p:spTree>
    <p:extLst>
      <p:ext uri="{BB962C8B-B14F-4D97-AF65-F5344CB8AC3E}">
        <p14:creationId xmlns:p14="http://schemas.microsoft.com/office/powerpoint/2010/main" val="164066332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6 point">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90"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491"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94" name="Lorem Ipsum"/>
          <p:cNvSpPr txBox="1">
            <a:spLocks noGrp="1"/>
          </p:cNvSpPr>
          <p:nvPr>
            <p:ph type="body" sz="quarter" idx="15"/>
          </p:nvPr>
        </p:nvSpPr>
        <p:spPr>
          <a:xfrm>
            <a:off x="3205910" y="2215405"/>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rPr dirty="0" err="1"/>
              <a:t>Lorem</a:t>
            </a:r>
            <a:r>
              <a:rPr dirty="0"/>
              <a:t> </a:t>
            </a:r>
            <a:r>
              <a:rPr dirty="0" err="1"/>
              <a:t>Ipsum</a:t>
            </a:r>
            <a:endParaRPr dirty="0"/>
          </a:p>
        </p:txBody>
      </p:sp>
      <p:sp>
        <p:nvSpPr>
          <p:cNvPr id="495" name="Lorem ipsum dolor sit amet, consectetur adipiscing elit. Nunc ullamcorper porttitor ullamcorper. Cras sem enim, aliquet in ex sit amet."/>
          <p:cNvSpPr txBox="1">
            <a:spLocks noGrp="1"/>
          </p:cNvSpPr>
          <p:nvPr>
            <p:ph type="body" sz="quarter" idx="16"/>
          </p:nvPr>
        </p:nvSpPr>
        <p:spPr>
          <a:xfrm>
            <a:off x="3231310" y="3002806"/>
            <a:ext cx="8055814"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496" name="Lorem Ipsum"/>
          <p:cNvSpPr txBox="1">
            <a:spLocks noGrp="1"/>
          </p:cNvSpPr>
          <p:nvPr>
            <p:ph type="body" sz="quarter" idx="17"/>
          </p:nvPr>
        </p:nvSpPr>
        <p:spPr>
          <a:xfrm>
            <a:off x="3205910" y="5025031"/>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497" name="Lorem ipsum dolor sit amet, consectetur adipiscing elit. Nunc ullamcorper porttitor ullamcorper. Cras sem enim, aliquet in ex sit amet."/>
          <p:cNvSpPr txBox="1">
            <a:spLocks noGrp="1"/>
          </p:cNvSpPr>
          <p:nvPr>
            <p:ph type="body" sz="quarter" idx="18"/>
          </p:nvPr>
        </p:nvSpPr>
        <p:spPr>
          <a:xfrm>
            <a:off x="3231310" y="5812432"/>
            <a:ext cx="8055815"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498" name="Lorem Ipsum"/>
          <p:cNvSpPr txBox="1">
            <a:spLocks noGrp="1"/>
          </p:cNvSpPr>
          <p:nvPr>
            <p:ph type="body" sz="quarter" idx="19"/>
          </p:nvPr>
        </p:nvSpPr>
        <p:spPr>
          <a:xfrm>
            <a:off x="3205910" y="7742720"/>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499" name="Lorem ipsum dolor sit amet, consectetur adipiscing elit. Nunc ullamcorper porttitor ullamcorper. Cras sem enim, aliquet in ex sit amet."/>
          <p:cNvSpPr txBox="1">
            <a:spLocks noGrp="1"/>
          </p:cNvSpPr>
          <p:nvPr>
            <p:ph type="body" sz="quarter" idx="20"/>
          </p:nvPr>
        </p:nvSpPr>
        <p:spPr>
          <a:xfrm>
            <a:off x="3231310" y="8530121"/>
            <a:ext cx="8055815"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rPr dirty="0" err="1"/>
              <a:t>Lorem</a:t>
            </a:r>
            <a:r>
              <a:rPr dirty="0"/>
              <a:t> </a:t>
            </a:r>
            <a:r>
              <a:rPr dirty="0" err="1"/>
              <a:t>ipsum</a:t>
            </a:r>
            <a:r>
              <a:rPr dirty="0"/>
              <a:t> dolor sit </a:t>
            </a:r>
            <a:r>
              <a:rPr dirty="0" err="1"/>
              <a:t>amet</a:t>
            </a:r>
            <a:r>
              <a:rPr dirty="0"/>
              <a:t>, </a:t>
            </a:r>
            <a:r>
              <a:rPr dirty="0" err="1"/>
              <a:t>consectetur</a:t>
            </a:r>
            <a:r>
              <a:rPr dirty="0"/>
              <a:t> </a:t>
            </a:r>
            <a:r>
              <a:rPr dirty="0" err="1"/>
              <a:t>adipiscing</a:t>
            </a:r>
            <a:r>
              <a:rPr dirty="0"/>
              <a:t> </a:t>
            </a:r>
            <a:r>
              <a:rPr dirty="0" err="1"/>
              <a:t>elit</a:t>
            </a:r>
            <a:r>
              <a:rPr dirty="0"/>
              <a:t>. </a:t>
            </a:r>
            <a:r>
              <a:rPr dirty="0" err="1"/>
              <a:t>Nunc</a:t>
            </a:r>
            <a:r>
              <a:rPr dirty="0"/>
              <a:t> </a:t>
            </a:r>
            <a:r>
              <a:rPr dirty="0" err="1"/>
              <a:t>ullamcorper</a:t>
            </a:r>
            <a:r>
              <a:rPr dirty="0"/>
              <a:t> </a:t>
            </a:r>
            <a:r>
              <a:rPr dirty="0" err="1"/>
              <a:t>porttitor</a:t>
            </a:r>
            <a:r>
              <a:rPr dirty="0"/>
              <a:t> </a:t>
            </a:r>
            <a:r>
              <a:rPr dirty="0" err="1"/>
              <a:t>ullamcorper</a:t>
            </a:r>
            <a:r>
              <a:rPr dirty="0"/>
              <a:t>. </a:t>
            </a:r>
            <a:r>
              <a:rPr dirty="0" err="1"/>
              <a:t>Cras</a:t>
            </a:r>
            <a:r>
              <a:rPr dirty="0"/>
              <a:t> </a:t>
            </a:r>
            <a:r>
              <a:rPr dirty="0" err="1"/>
              <a:t>sem</a:t>
            </a:r>
            <a:r>
              <a:rPr dirty="0"/>
              <a:t> </a:t>
            </a:r>
            <a:r>
              <a:rPr dirty="0" err="1"/>
              <a:t>enim</a:t>
            </a:r>
            <a:r>
              <a:rPr dirty="0"/>
              <a:t>, </a:t>
            </a:r>
            <a:r>
              <a:rPr dirty="0" err="1"/>
              <a:t>aliquet</a:t>
            </a:r>
            <a:r>
              <a:rPr dirty="0"/>
              <a:t> in ex sit </a:t>
            </a:r>
            <a:r>
              <a:rPr dirty="0" err="1"/>
              <a:t>amet</a:t>
            </a:r>
            <a:r>
              <a:rPr dirty="0"/>
              <a:t>.</a:t>
            </a:r>
          </a:p>
        </p:txBody>
      </p:sp>
      <p:sp>
        <p:nvSpPr>
          <p:cNvPr id="500" name="Lorem Ipsum"/>
          <p:cNvSpPr txBox="1">
            <a:spLocks noGrp="1"/>
          </p:cNvSpPr>
          <p:nvPr>
            <p:ph type="body" sz="quarter" idx="21"/>
          </p:nvPr>
        </p:nvSpPr>
        <p:spPr>
          <a:xfrm>
            <a:off x="14306874" y="2215405"/>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01" name="Lorem ipsum dolor sit amet, consectetur adipiscing elit. Nunc ullamcorper porttitor ullamcorper. Cras sem enim, aliquet in ex sit amet."/>
          <p:cNvSpPr txBox="1">
            <a:spLocks noGrp="1"/>
          </p:cNvSpPr>
          <p:nvPr>
            <p:ph type="body" sz="quarter" idx="22"/>
          </p:nvPr>
        </p:nvSpPr>
        <p:spPr>
          <a:xfrm>
            <a:off x="14332274" y="3002806"/>
            <a:ext cx="8184826"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502" name="Lorem Ipsum"/>
          <p:cNvSpPr txBox="1">
            <a:spLocks noGrp="1"/>
          </p:cNvSpPr>
          <p:nvPr>
            <p:ph type="body" sz="quarter" idx="23"/>
          </p:nvPr>
        </p:nvSpPr>
        <p:spPr>
          <a:xfrm>
            <a:off x="14306874" y="5025031"/>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03" name="Lorem ipsum dolor sit amet, consectetur adipiscing elit. Nunc ullamcorper porttitor ullamcorper. Cras sem enim, aliquet in ex sit amet."/>
          <p:cNvSpPr txBox="1">
            <a:spLocks noGrp="1"/>
          </p:cNvSpPr>
          <p:nvPr>
            <p:ph type="body" sz="quarter" idx="24"/>
          </p:nvPr>
        </p:nvSpPr>
        <p:spPr>
          <a:xfrm>
            <a:off x="14332274" y="5812432"/>
            <a:ext cx="8184826"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504" name="Lorem Ipsum"/>
          <p:cNvSpPr txBox="1">
            <a:spLocks noGrp="1"/>
          </p:cNvSpPr>
          <p:nvPr>
            <p:ph type="body" sz="quarter" idx="25"/>
          </p:nvPr>
        </p:nvSpPr>
        <p:spPr>
          <a:xfrm>
            <a:off x="14306874" y="7742720"/>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05" name="Lorem ipsum dolor sit amet, consectetur adipiscing elit. Nunc ullamcorper porttitor ullamcorper. Cras sem enim, aliquet in ex sit amet."/>
          <p:cNvSpPr txBox="1">
            <a:spLocks noGrp="1"/>
          </p:cNvSpPr>
          <p:nvPr>
            <p:ph type="body" sz="quarter" idx="26"/>
          </p:nvPr>
        </p:nvSpPr>
        <p:spPr>
          <a:xfrm>
            <a:off x="14332274" y="8530121"/>
            <a:ext cx="8184826"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506" name="1"/>
          <p:cNvSpPr>
            <a:spLocks noGrp="1"/>
          </p:cNvSpPr>
          <p:nvPr>
            <p:ph type="body" sz="quarter" idx="27"/>
          </p:nvPr>
        </p:nvSpPr>
        <p:spPr>
          <a:xfrm>
            <a:off x="1879977" y="2246756"/>
            <a:ext cx="858990" cy="858991"/>
          </a:xfrm>
          <a:prstGeom prst="ellipse">
            <a:avLst/>
          </a:prstGeom>
          <a:ln w="25400">
            <a:solidFill>
              <a:srgbClr val="985DF1"/>
            </a:solidFill>
            <a:miter lim="400000"/>
          </a:ln>
        </p:spPr>
        <p:txBody>
          <a:bodyPr lIns="38100" tIns="38100" rIns="38100" bIns="38100" anchor="ctr"/>
          <a:lstStyle>
            <a:lvl1pPr algn="ctr">
              <a:defRPr kumimoji="0" sz="3000" normalizeH="0">
                <a:effectLst/>
                <a:latin typeface="Inter UI Bold"/>
                <a:ea typeface="Inter UI Bold"/>
                <a:cs typeface="Inter UI Bold"/>
                <a:sym typeface="Inter UI Regular Extra Bold"/>
              </a:defRPr>
            </a:lvl1pPr>
          </a:lstStyle>
          <a:p>
            <a:pPr marL="0" lvl="0" indent="0" algn="ctr" rtl="0" fontAlgn="auto" hangingPunct="0">
              <a:spcBef>
                <a:spcPts val="0"/>
              </a:spcBef>
              <a:buSzTx/>
              <a:buNone/>
            </a:pPr>
            <a:r>
              <a:rPr dirty="0"/>
              <a:t>1</a:t>
            </a:r>
          </a:p>
        </p:txBody>
      </p:sp>
      <p:sp>
        <p:nvSpPr>
          <p:cNvPr id="507" name="2"/>
          <p:cNvSpPr>
            <a:spLocks noGrp="1"/>
          </p:cNvSpPr>
          <p:nvPr>
            <p:ph type="body" sz="quarter" idx="28"/>
          </p:nvPr>
        </p:nvSpPr>
        <p:spPr>
          <a:xfrm>
            <a:off x="1879977" y="4995587"/>
            <a:ext cx="858990" cy="858990"/>
          </a:xfrm>
          <a:prstGeom prst="ellipse">
            <a:avLst/>
          </a:prstGeom>
          <a:ln w="25400">
            <a:solidFill>
              <a:srgbClr val="985DF1"/>
            </a:solidFill>
            <a:miter lim="400000"/>
          </a:ln>
        </p:spPr>
        <p:txBody>
          <a:bodyPr lIns="38100" tIns="38100" rIns="38100" bIns="38100" anchor="ctr"/>
          <a:lstStyle>
            <a:lvl1pPr algn="ctr">
              <a:defRPr kumimoji="0" sz="3000" normalizeH="0">
                <a:effectLst/>
                <a:latin typeface="Inter UI Bold"/>
                <a:ea typeface="Inter UI Bold"/>
                <a:cs typeface="Inter UI Bold"/>
              </a:defRPr>
            </a:lvl1pPr>
          </a:lstStyle>
          <a:p>
            <a:pPr marL="0" lvl="0" indent="0" algn="ctr" rtl="0" fontAlgn="auto" hangingPunct="0">
              <a:spcBef>
                <a:spcPts val="0"/>
              </a:spcBef>
              <a:buSzTx/>
              <a:buNone/>
            </a:pPr>
            <a:r>
              <a:t>2</a:t>
            </a:r>
          </a:p>
        </p:txBody>
      </p:sp>
      <p:sp>
        <p:nvSpPr>
          <p:cNvPr id="508" name="3"/>
          <p:cNvSpPr>
            <a:spLocks noGrp="1"/>
          </p:cNvSpPr>
          <p:nvPr>
            <p:ph type="body" sz="quarter" idx="29"/>
          </p:nvPr>
        </p:nvSpPr>
        <p:spPr>
          <a:xfrm>
            <a:off x="1879977" y="7713276"/>
            <a:ext cx="858990" cy="858990"/>
          </a:xfrm>
          <a:prstGeom prst="ellipse">
            <a:avLst/>
          </a:prstGeom>
          <a:ln w="25400">
            <a:solidFill>
              <a:srgbClr val="985DF1"/>
            </a:solidFill>
            <a:miter lim="400000"/>
          </a:ln>
        </p:spPr>
        <p:txBody>
          <a:bodyPr lIns="38100" tIns="38100" rIns="38100" bIns="38100" anchor="ctr"/>
          <a:lstStyle>
            <a:lvl1pPr algn="ctr">
              <a:defRPr kumimoji="0" sz="3000" normalizeH="0">
                <a:effectLst/>
                <a:latin typeface="Inter UI Bold"/>
                <a:ea typeface="Inter UI Bold"/>
                <a:cs typeface="Inter UI Bold"/>
              </a:defRPr>
            </a:lvl1pPr>
          </a:lstStyle>
          <a:p>
            <a:pPr marL="0" lvl="0" indent="0" algn="ctr" rtl="0" fontAlgn="auto" hangingPunct="0">
              <a:spcBef>
                <a:spcPts val="0"/>
              </a:spcBef>
              <a:buSzTx/>
              <a:buNone/>
            </a:pPr>
            <a:r>
              <a:t>3</a:t>
            </a:r>
          </a:p>
        </p:txBody>
      </p:sp>
      <p:sp>
        <p:nvSpPr>
          <p:cNvPr id="509" name="4"/>
          <p:cNvSpPr>
            <a:spLocks noGrp="1"/>
          </p:cNvSpPr>
          <p:nvPr>
            <p:ph type="body" sz="quarter" idx="30" hasCustomPrompt="1"/>
          </p:nvPr>
        </p:nvSpPr>
        <p:spPr>
          <a:xfrm>
            <a:off x="13057140" y="2246756"/>
            <a:ext cx="858991" cy="858991"/>
          </a:xfrm>
          <a:prstGeom prst="ellipse">
            <a:avLst/>
          </a:prstGeom>
          <a:ln w="25400">
            <a:solidFill>
              <a:srgbClr val="985DF1"/>
            </a:solidFill>
            <a:miter lim="400000"/>
          </a:ln>
        </p:spPr>
        <p:txBody>
          <a:bodyPr lIns="38100" tIns="38100" rIns="38100" bIns="38100" anchor="ctr"/>
          <a:lstStyle>
            <a:lvl1pP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5</a:t>
            </a:r>
          </a:p>
        </p:txBody>
      </p:sp>
      <p:sp>
        <p:nvSpPr>
          <p:cNvPr id="510" name="5"/>
          <p:cNvSpPr>
            <a:spLocks noGrp="1"/>
          </p:cNvSpPr>
          <p:nvPr>
            <p:ph type="body" sz="quarter" idx="31" hasCustomPrompt="1"/>
          </p:nvPr>
        </p:nvSpPr>
        <p:spPr>
          <a:xfrm>
            <a:off x="13057140" y="4995587"/>
            <a:ext cx="858991" cy="858990"/>
          </a:xfrm>
          <a:prstGeom prst="ellipse">
            <a:avLst/>
          </a:prstGeom>
          <a:ln w="25400">
            <a:solidFill>
              <a:srgbClr val="985DF1"/>
            </a:solidFill>
            <a:miter lim="400000"/>
          </a:ln>
        </p:spPr>
        <p:txBody>
          <a:bodyPr lIns="38100" tIns="38100" rIns="38100" bIns="38100" anchor="ctr"/>
          <a:lstStyle>
            <a:lvl1pP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6</a:t>
            </a:r>
          </a:p>
        </p:txBody>
      </p:sp>
      <p:sp>
        <p:nvSpPr>
          <p:cNvPr id="511" name="6"/>
          <p:cNvSpPr>
            <a:spLocks noGrp="1"/>
          </p:cNvSpPr>
          <p:nvPr>
            <p:ph type="body" sz="quarter" idx="32" hasCustomPrompt="1"/>
          </p:nvPr>
        </p:nvSpPr>
        <p:spPr>
          <a:xfrm>
            <a:off x="13057140" y="7713276"/>
            <a:ext cx="858991" cy="858990"/>
          </a:xfrm>
          <a:prstGeom prst="ellipse">
            <a:avLst/>
          </a:prstGeom>
          <a:ln w="25400">
            <a:solidFill>
              <a:srgbClr val="985DF1"/>
            </a:solidFill>
            <a:miter lim="400000"/>
          </a:ln>
        </p:spPr>
        <p:txBody>
          <a:bodyPr lIns="38100" tIns="38100" rIns="38100" bIns="38100" anchor="ctr"/>
          <a:lstStyle>
            <a:lvl1pP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7</a:t>
            </a:r>
          </a:p>
        </p:txBody>
      </p:sp>
      <p:sp>
        <p:nvSpPr>
          <p:cNvPr id="25"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26"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
        <p:nvSpPr>
          <p:cNvPr id="50" name="Lorem Ipsum"/>
          <p:cNvSpPr txBox="1">
            <a:spLocks noGrp="1"/>
          </p:cNvSpPr>
          <p:nvPr>
            <p:ph type="body" sz="quarter" idx="33"/>
          </p:nvPr>
        </p:nvSpPr>
        <p:spPr>
          <a:xfrm>
            <a:off x="3205910" y="10457282"/>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1" name="Lorem ipsum dolor sit amet, consectetur adipiscing elit. Nunc ullamcorper porttitor ullamcorper. Cras sem enim, aliquet in ex sit amet."/>
          <p:cNvSpPr txBox="1">
            <a:spLocks noGrp="1"/>
          </p:cNvSpPr>
          <p:nvPr>
            <p:ph type="body" sz="quarter" idx="34"/>
          </p:nvPr>
        </p:nvSpPr>
        <p:spPr>
          <a:xfrm>
            <a:off x="3231310" y="11244683"/>
            <a:ext cx="8055815"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rPr dirty="0" err="1"/>
              <a:t>Lorem</a:t>
            </a:r>
            <a:r>
              <a:rPr dirty="0"/>
              <a:t> </a:t>
            </a:r>
            <a:r>
              <a:rPr dirty="0" err="1"/>
              <a:t>ipsum</a:t>
            </a:r>
            <a:r>
              <a:rPr dirty="0"/>
              <a:t> dolor sit </a:t>
            </a:r>
            <a:r>
              <a:rPr dirty="0" err="1"/>
              <a:t>amet</a:t>
            </a:r>
            <a:r>
              <a:rPr dirty="0"/>
              <a:t>, </a:t>
            </a:r>
            <a:r>
              <a:rPr dirty="0" err="1"/>
              <a:t>consectetur</a:t>
            </a:r>
            <a:r>
              <a:rPr dirty="0"/>
              <a:t> </a:t>
            </a:r>
            <a:r>
              <a:rPr dirty="0" err="1"/>
              <a:t>adipiscing</a:t>
            </a:r>
            <a:r>
              <a:rPr dirty="0"/>
              <a:t> </a:t>
            </a:r>
            <a:r>
              <a:rPr dirty="0" err="1"/>
              <a:t>elit</a:t>
            </a:r>
            <a:r>
              <a:rPr dirty="0"/>
              <a:t>. </a:t>
            </a:r>
            <a:r>
              <a:rPr dirty="0" err="1"/>
              <a:t>Nunc</a:t>
            </a:r>
            <a:r>
              <a:rPr dirty="0"/>
              <a:t> </a:t>
            </a:r>
            <a:r>
              <a:rPr dirty="0" err="1"/>
              <a:t>ullamcorper</a:t>
            </a:r>
            <a:r>
              <a:rPr dirty="0"/>
              <a:t> </a:t>
            </a:r>
            <a:r>
              <a:rPr dirty="0" err="1"/>
              <a:t>porttitor</a:t>
            </a:r>
            <a:r>
              <a:rPr dirty="0"/>
              <a:t> </a:t>
            </a:r>
            <a:r>
              <a:rPr dirty="0" err="1"/>
              <a:t>ullamcorper</a:t>
            </a:r>
            <a:r>
              <a:rPr dirty="0"/>
              <a:t>. </a:t>
            </a:r>
            <a:r>
              <a:rPr dirty="0" err="1"/>
              <a:t>Cras</a:t>
            </a:r>
            <a:r>
              <a:rPr dirty="0"/>
              <a:t> </a:t>
            </a:r>
            <a:r>
              <a:rPr dirty="0" err="1"/>
              <a:t>sem</a:t>
            </a:r>
            <a:r>
              <a:rPr dirty="0"/>
              <a:t> </a:t>
            </a:r>
            <a:r>
              <a:rPr dirty="0" err="1"/>
              <a:t>enim</a:t>
            </a:r>
            <a:r>
              <a:rPr dirty="0"/>
              <a:t>, </a:t>
            </a:r>
            <a:r>
              <a:rPr dirty="0" err="1"/>
              <a:t>aliquet</a:t>
            </a:r>
            <a:r>
              <a:rPr dirty="0"/>
              <a:t> in ex sit </a:t>
            </a:r>
            <a:r>
              <a:rPr dirty="0" err="1"/>
              <a:t>amet</a:t>
            </a:r>
            <a:r>
              <a:rPr dirty="0"/>
              <a:t>.</a:t>
            </a:r>
          </a:p>
        </p:txBody>
      </p:sp>
      <p:sp>
        <p:nvSpPr>
          <p:cNvPr id="52" name="Lorem Ipsum"/>
          <p:cNvSpPr txBox="1">
            <a:spLocks noGrp="1"/>
          </p:cNvSpPr>
          <p:nvPr>
            <p:ph type="body" sz="quarter" idx="35"/>
          </p:nvPr>
        </p:nvSpPr>
        <p:spPr>
          <a:xfrm>
            <a:off x="14306874" y="10457282"/>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3" name="Lorem ipsum dolor sit amet, consectetur adipiscing elit. Nunc ullamcorper porttitor ullamcorper. Cras sem enim, aliquet in ex sit amet."/>
          <p:cNvSpPr txBox="1">
            <a:spLocks noGrp="1"/>
          </p:cNvSpPr>
          <p:nvPr>
            <p:ph type="body" sz="quarter" idx="36"/>
          </p:nvPr>
        </p:nvSpPr>
        <p:spPr>
          <a:xfrm>
            <a:off x="14332274" y="11244683"/>
            <a:ext cx="8184826"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54" name="3"/>
          <p:cNvSpPr>
            <a:spLocks noGrp="1"/>
          </p:cNvSpPr>
          <p:nvPr>
            <p:ph type="body" sz="quarter" idx="37" hasCustomPrompt="1"/>
          </p:nvPr>
        </p:nvSpPr>
        <p:spPr>
          <a:xfrm>
            <a:off x="1879977" y="10427838"/>
            <a:ext cx="858990" cy="858990"/>
          </a:xfrm>
          <a:prstGeom prst="ellipse">
            <a:avLst/>
          </a:prstGeom>
          <a:ln w="25400">
            <a:solidFill>
              <a:srgbClr val="985DF1"/>
            </a:solidFill>
            <a:miter lim="400000"/>
          </a:ln>
        </p:spPr>
        <p:txBody>
          <a:bodyPr lIns="38100" tIns="38100" rIns="38100" bIns="38100" anchor="ctr"/>
          <a:lstStyle>
            <a:lvl1pPr algn="ct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4</a:t>
            </a:r>
          </a:p>
        </p:txBody>
      </p:sp>
      <p:sp>
        <p:nvSpPr>
          <p:cNvPr id="55" name="6"/>
          <p:cNvSpPr>
            <a:spLocks noGrp="1"/>
          </p:cNvSpPr>
          <p:nvPr>
            <p:ph type="body" sz="quarter" idx="38" hasCustomPrompt="1"/>
          </p:nvPr>
        </p:nvSpPr>
        <p:spPr>
          <a:xfrm>
            <a:off x="13057140" y="10427838"/>
            <a:ext cx="858991" cy="858990"/>
          </a:xfrm>
          <a:prstGeom prst="ellipse">
            <a:avLst/>
          </a:prstGeom>
          <a:ln w="25400">
            <a:solidFill>
              <a:srgbClr val="985DF1"/>
            </a:solidFill>
            <a:miter lim="400000"/>
          </a:ln>
        </p:spPr>
        <p:txBody>
          <a:bodyPr lIns="38100" tIns="38100" rIns="38100" bIns="38100" anchor="ctr"/>
          <a:lstStyle>
            <a:lvl1pP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8</a:t>
            </a:r>
          </a:p>
        </p:txBody>
      </p:sp>
    </p:spTree>
    <p:extLst>
      <p:ext uri="{BB962C8B-B14F-4D97-AF65-F5344CB8AC3E}">
        <p14:creationId xmlns:p14="http://schemas.microsoft.com/office/powerpoint/2010/main" val="403849270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mage survey">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643"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644"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647" name="Gender data survey of lorem ipsum"/>
          <p:cNvSpPr txBox="1">
            <a:spLocks noGrp="1"/>
          </p:cNvSpPr>
          <p:nvPr>
            <p:ph type="body" sz="quarter" idx="15"/>
          </p:nvPr>
        </p:nvSpPr>
        <p:spPr>
          <a:xfrm>
            <a:off x="12199937" y="2638730"/>
            <a:ext cx="10327133" cy="2590801"/>
          </a:xfrm>
          <a:prstGeom prst="rect">
            <a:avLst/>
          </a:prstGeom>
        </p:spPr>
        <p:txBody>
          <a:bodyPr>
            <a:spAutoFit/>
          </a:bodyPr>
          <a:lstStyle/>
          <a:p>
            <a:pPr marL="0" indent="0">
              <a:spcBef>
                <a:spcPts val="0"/>
              </a:spcBef>
              <a:buSzTx/>
              <a:buNone/>
              <a:defRPr sz="8200" spc="-164">
                <a:latin typeface="Inter UI Black"/>
                <a:ea typeface="Inter UI Black"/>
                <a:cs typeface="Inter UI Black"/>
                <a:sym typeface="Inter UI Black"/>
              </a:defRPr>
            </a:pPr>
            <a:r>
              <a:t>Gender data survey of lorem ipsum</a:t>
            </a:r>
          </a:p>
        </p:txBody>
      </p:sp>
      <p:sp>
        <p:nvSpPr>
          <p:cNvPr id="648" name="Lorem Ipsum is not simply random text. It has roots in a lot kind simple of piece of classical. variazioni dei passaggi del Lorem Ipsum ontract exceed the economic Lorem Ipsum is not simply random."/>
          <p:cNvSpPr txBox="1">
            <a:spLocks noGrp="1"/>
          </p:cNvSpPr>
          <p:nvPr>
            <p:ph type="body" sz="quarter" idx="16"/>
          </p:nvPr>
        </p:nvSpPr>
        <p:spPr>
          <a:xfrm>
            <a:off x="12209462" y="5714999"/>
            <a:ext cx="10308083" cy="2286001"/>
          </a:xfrm>
          <a:prstGeom prst="rect">
            <a:avLst/>
          </a:prstGeom>
        </p:spPr>
        <p:txBody>
          <a:bodyPr>
            <a:spAutoFit/>
          </a:bodyPr>
          <a:lstStyle>
            <a:lvl1pPr marL="0" indent="0">
              <a:spcBef>
                <a:spcPts val="0"/>
              </a:spcBef>
              <a:buSzTx/>
              <a:buNone/>
              <a:defRPr sz="3000" spc="-59">
                <a:solidFill>
                  <a:srgbClr val="C3CBDA"/>
                </a:solidFill>
                <a:latin typeface="Inter UI Regular"/>
                <a:ea typeface="Inter UI Regular"/>
                <a:cs typeface="Inter UI Regular"/>
                <a:sym typeface="Inter UI Regular"/>
              </a:defRPr>
            </a:lvl1pPr>
          </a:lstStyle>
          <a:p>
            <a:r>
              <a:t>Lorem Ipsum is not simply random text. It has roots in a lot kind simple of piece of classical. variazioni dei passaggi del Lorem Ipsum ontract exceed the economic Lorem Ipsum is not simply random. </a:t>
            </a:r>
          </a:p>
        </p:txBody>
      </p:sp>
      <p:sp>
        <p:nvSpPr>
          <p:cNvPr id="649" name="Rounded Rectangle"/>
          <p:cNvSpPr>
            <a:spLocks noGrp="1"/>
          </p:cNvSpPr>
          <p:nvPr>
            <p:ph type="body" sz="quarter" idx="17"/>
          </p:nvPr>
        </p:nvSpPr>
        <p:spPr>
          <a:xfrm>
            <a:off x="12204700" y="8925992"/>
            <a:ext cx="4699692" cy="784301"/>
          </a:xfrm>
          <a:prstGeom prst="roundRect">
            <a:avLst>
              <a:gd name="adj" fmla="val 8333"/>
            </a:avLst>
          </a:prstGeom>
          <a:ln w="25400">
            <a:solidFill>
              <a:srgbClr val="985DF1"/>
            </a:solidFill>
          </a:ln>
        </p:spPr>
        <p:txBody>
          <a:bodyPr>
            <a:noAutofit/>
          </a:bodyPr>
          <a:lstStyle/>
          <a:p>
            <a:pPr marL="0" indent="0" defTabSz="457200">
              <a:lnSpc>
                <a:spcPct val="80000"/>
              </a:lnSpc>
              <a:spcBef>
                <a:spcPts val="0"/>
              </a:spcBef>
              <a:buSzTx/>
              <a:buNone/>
              <a:defRPr sz="4200" spc="-126">
                <a:effectLst>
                  <a:outerShdw blurRad="1270000" dist="101600" dir="18900000" rotWithShape="0">
                    <a:srgbClr val="000000">
                      <a:alpha val="80000"/>
                    </a:srgbClr>
                  </a:outerShdw>
                </a:effectLst>
                <a:latin typeface="Inter UI Bold"/>
                <a:ea typeface="Inter UI Bold"/>
                <a:cs typeface="Inter UI Bold"/>
                <a:sym typeface="Inter UI Bold"/>
              </a:defRPr>
            </a:pPr>
            <a:endParaRPr/>
          </a:p>
        </p:txBody>
      </p:sp>
      <p:sp>
        <p:nvSpPr>
          <p:cNvPr id="650" name="Rectangle"/>
          <p:cNvSpPr>
            <a:spLocks noGrp="1"/>
          </p:cNvSpPr>
          <p:nvPr>
            <p:ph type="body" sz="quarter" idx="18"/>
          </p:nvPr>
        </p:nvSpPr>
        <p:spPr>
          <a:xfrm>
            <a:off x="15373394" y="8921229"/>
            <a:ext cx="1523061" cy="783289"/>
          </a:xfrm>
          <a:prstGeom prst="rect">
            <a:avLst/>
          </a:prstGeom>
          <a:solidFill>
            <a:srgbClr val="985DF1"/>
          </a:solidFill>
        </p:spPr>
        <p:txBody>
          <a:bodyPr>
            <a:noAutofit/>
          </a:bodyPr>
          <a:lstStyle/>
          <a:p>
            <a:pPr marL="0" indent="0" defTabSz="457200">
              <a:lnSpc>
                <a:spcPct val="80000"/>
              </a:lnSpc>
              <a:spcBef>
                <a:spcPts val="0"/>
              </a:spcBef>
              <a:buSzTx/>
              <a:buNone/>
              <a:defRPr sz="4200" spc="-126">
                <a:effectLst>
                  <a:outerShdw blurRad="38100" dist="12700" dir="5400000" rotWithShape="0">
                    <a:srgbClr val="000000">
                      <a:alpha val="50000"/>
                    </a:srgbClr>
                  </a:outerShdw>
                </a:effectLst>
                <a:latin typeface="Inter UI Bold"/>
                <a:ea typeface="Inter UI Bold"/>
                <a:cs typeface="Inter UI Bold"/>
                <a:sym typeface="Inter UI Bold"/>
              </a:defRPr>
            </a:pPr>
            <a:endParaRPr/>
          </a:p>
        </p:txBody>
      </p:sp>
      <p:sp>
        <p:nvSpPr>
          <p:cNvPr id="651" name="25%"/>
          <p:cNvSpPr txBox="1">
            <a:spLocks noGrp="1"/>
          </p:cNvSpPr>
          <p:nvPr>
            <p:ph type="body" sz="quarter" idx="19"/>
          </p:nvPr>
        </p:nvSpPr>
        <p:spPr>
          <a:xfrm>
            <a:off x="15575480" y="8918666"/>
            <a:ext cx="1173382" cy="812801"/>
          </a:xfrm>
          <a:prstGeom prst="rect">
            <a:avLst/>
          </a:prstGeom>
        </p:spPr>
        <p:txBody>
          <a:bodyPr>
            <a:spAutoFit/>
          </a:bodyPr>
          <a:lstStyle>
            <a:lvl1pPr marL="0" indent="0">
              <a:lnSpc>
                <a:spcPct val="120000"/>
              </a:lnSpc>
              <a:spcBef>
                <a:spcPts val="0"/>
              </a:spcBef>
              <a:buSzTx/>
              <a:buNone/>
              <a:defRPr sz="4000" spc="0">
                <a:latin typeface="Inter UI Regular"/>
                <a:ea typeface="Inter UI Regular"/>
                <a:cs typeface="Inter UI Regular"/>
                <a:sym typeface="Inter UI Regular"/>
              </a:defRPr>
            </a:lvl1pPr>
          </a:lstStyle>
          <a:p>
            <a:pPr>
              <a:defRPr>
                <a:latin typeface="Inter UI Bold"/>
                <a:ea typeface="Inter UI Bold"/>
                <a:cs typeface="Inter UI Bold"/>
                <a:sym typeface="Inter UI Bold"/>
              </a:defRPr>
            </a:pPr>
            <a:r>
              <a:rPr>
                <a:latin typeface="Inter UI Regular"/>
                <a:ea typeface="Inter UI Regular"/>
                <a:cs typeface="Inter UI Regular"/>
                <a:sym typeface="Inter UI Regular"/>
              </a:rPr>
              <a:t>25%</a:t>
            </a:r>
          </a:p>
        </p:txBody>
      </p:sp>
      <p:sp>
        <p:nvSpPr>
          <p:cNvPr id="652" name="MAN"/>
          <p:cNvSpPr txBox="1">
            <a:spLocks noGrp="1"/>
          </p:cNvSpPr>
          <p:nvPr>
            <p:ph type="body" sz="quarter" idx="20"/>
          </p:nvPr>
        </p:nvSpPr>
        <p:spPr>
          <a:xfrm>
            <a:off x="13194667" y="9002970"/>
            <a:ext cx="1153627" cy="622301"/>
          </a:xfrm>
          <a:prstGeom prst="rect">
            <a:avLst/>
          </a:prstGeom>
        </p:spPr>
        <p:txBody>
          <a:bodyPr wrap="none">
            <a:spAutoFit/>
          </a:bodyPr>
          <a:lstStyle>
            <a:lvl1pPr marL="0" indent="0" algn="ctr">
              <a:spcBef>
                <a:spcPts val="0"/>
              </a:spcBef>
              <a:buSzTx/>
              <a:buNone/>
              <a:defRPr sz="3400" spc="0">
                <a:latin typeface="Inter UI Bold"/>
                <a:ea typeface="Inter UI Bold"/>
                <a:cs typeface="Inter UI Bold"/>
                <a:sym typeface="Inter UI Bold"/>
              </a:defRPr>
            </a:lvl1pPr>
          </a:lstStyle>
          <a:p>
            <a:r>
              <a:t>MAN</a:t>
            </a:r>
          </a:p>
        </p:txBody>
      </p:sp>
      <p:sp>
        <p:nvSpPr>
          <p:cNvPr id="653" name="Rounded Rectangle"/>
          <p:cNvSpPr>
            <a:spLocks noGrp="1"/>
          </p:cNvSpPr>
          <p:nvPr>
            <p:ph type="body" sz="quarter" idx="21"/>
          </p:nvPr>
        </p:nvSpPr>
        <p:spPr>
          <a:xfrm>
            <a:off x="17628514" y="8949570"/>
            <a:ext cx="4699693" cy="784301"/>
          </a:xfrm>
          <a:prstGeom prst="roundRect">
            <a:avLst>
              <a:gd name="adj" fmla="val 8333"/>
            </a:avLst>
          </a:prstGeom>
          <a:ln w="25400">
            <a:solidFill>
              <a:srgbClr val="985DF1"/>
            </a:solidFill>
          </a:ln>
        </p:spPr>
        <p:txBody>
          <a:bodyPr>
            <a:noAutofit/>
          </a:bodyPr>
          <a:lstStyle/>
          <a:p>
            <a:pPr marL="0" indent="0" defTabSz="457200">
              <a:lnSpc>
                <a:spcPct val="80000"/>
              </a:lnSpc>
              <a:spcBef>
                <a:spcPts val="0"/>
              </a:spcBef>
              <a:buSzTx/>
              <a:buNone/>
              <a:defRPr sz="4200" spc="-126">
                <a:effectLst>
                  <a:outerShdw blurRad="1270000" dist="101600" dir="18900000" rotWithShape="0">
                    <a:srgbClr val="000000">
                      <a:alpha val="80000"/>
                    </a:srgbClr>
                  </a:outerShdw>
                </a:effectLst>
                <a:latin typeface="Inter UI Bold"/>
                <a:ea typeface="Inter UI Bold"/>
                <a:cs typeface="Inter UI Bold"/>
                <a:sym typeface="Inter UI Bold"/>
              </a:defRPr>
            </a:pPr>
            <a:endParaRPr/>
          </a:p>
        </p:txBody>
      </p:sp>
      <p:sp>
        <p:nvSpPr>
          <p:cNvPr id="654" name="Rectangle"/>
          <p:cNvSpPr>
            <a:spLocks noGrp="1"/>
          </p:cNvSpPr>
          <p:nvPr>
            <p:ph type="body" sz="quarter" idx="22"/>
          </p:nvPr>
        </p:nvSpPr>
        <p:spPr>
          <a:xfrm>
            <a:off x="20800384" y="8950583"/>
            <a:ext cx="1523061" cy="783289"/>
          </a:xfrm>
          <a:prstGeom prst="rect">
            <a:avLst/>
          </a:prstGeom>
          <a:solidFill>
            <a:srgbClr val="5A80FC"/>
          </a:solidFill>
        </p:spPr>
        <p:txBody>
          <a:bodyPr>
            <a:noAutofit/>
          </a:bodyPr>
          <a:lstStyle/>
          <a:p>
            <a:pPr marL="0" indent="0" defTabSz="457200">
              <a:lnSpc>
                <a:spcPct val="80000"/>
              </a:lnSpc>
              <a:spcBef>
                <a:spcPts val="0"/>
              </a:spcBef>
              <a:buSzTx/>
              <a:buNone/>
              <a:defRPr sz="4200" spc="-126">
                <a:effectLst>
                  <a:outerShdw blurRad="1270000" dist="101600" dir="18900000" rotWithShape="0">
                    <a:srgbClr val="000000">
                      <a:alpha val="80000"/>
                    </a:srgbClr>
                  </a:outerShdw>
                </a:effectLst>
                <a:latin typeface="Inter UI Bold"/>
                <a:ea typeface="Inter UI Bold"/>
                <a:cs typeface="Inter UI Bold"/>
                <a:sym typeface="Inter UI Bold"/>
              </a:defRPr>
            </a:pPr>
            <a:endParaRPr/>
          </a:p>
        </p:txBody>
      </p:sp>
      <p:sp>
        <p:nvSpPr>
          <p:cNvPr id="655" name="30%"/>
          <p:cNvSpPr txBox="1">
            <a:spLocks noGrp="1"/>
          </p:cNvSpPr>
          <p:nvPr>
            <p:ph type="body" sz="quarter" idx="23"/>
          </p:nvPr>
        </p:nvSpPr>
        <p:spPr>
          <a:xfrm>
            <a:off x="20983717" y="8918666"/>
            <a:ext cx="1210887" cy="812801"/>
          </a:xfrm>
          <a:prstGeom prst="rect">
            <a:avLst/>
          </a:prstGeom>
        </p:spPr>
        <p:txBody>
          <a:bodyPr>
            <a:spAutoFit/>
          </a:bodyPr>
          <a:lstStyle>
            <a:lvl1pPr marL="0" indent="0">
              <a:lnSpc>
                <a:spcPct val="120000"/>
              </a:lnSpc>
              <a:spcBef>
                <a:spcPts val="0"/>
              </a:spcBef>
              <a:buSzTx/>
              <a:buNone/>
              <a:defRPr sz="4000" spc="0">
                <a:latin typeface="Inter UI Regular"/>
                <a:ea typeface="Inter UI Regular"/>
                <a:cs typeface="Inter UI Regular"/>
                <a:sym typeface="Inter UI Regular"/>
              </a:defRPr>
            </a:lvl1pPr>
          </a:lstStyle>
          <a:p>
            <a:pPr>
              <a:defRPr>
                <a:latin typeface="Inter UI Bold"/>
                <a:ea typeface="Inter UI Bold"/>
                <a:cs typeface="Inter UI Bold"/>
                <a:sym typeface="Inter UI Bold"/>
              </a:defRPr>
            </a:pPr>
            <a:r>
              <a:rPr>
                <a:latin typeface="Inter UI Regular"/>
                <a:ea typeface="Inter UI Regular"/>
                <a:cs typeface="Inter UI Regular"/>
                <a:sym typeface="Inter UI Regular"/>
              </a:rPr>
              <a:t>30%</a:t>
            </a:r>
          </a:p>
        </p:txBody>
      </p:sp>
      <p:sp>
        <p:nvSpPr>
          <p:cNvPr id="656" name="WOMAN"/>
          <p:cNvSpPr txBox="1">
            <a:spLocks noGrp="1"/>
          </p:cNvSpPr>
          <p:nvPr>
            <p:ph type="body" sz="quarter" idx="24"/>
          </p:nvPr>
        </p:nvSpPr>
        <p:spPr>
          <a:xfrm>
            <a:off x="18297344" y="9036413"/>
            <a:ext cx="1923844" cy="622301"/>
          </a:xfrm>
          <a:prstGeom prst="rect">
            <a:avLst/>
          </a:prstGeom>
        </p:spPr>
        <p:txBody>
          <a:bodyPr wrap="none">
            <a:spAutoFit/>
          </a:bodyPr>
          <a:lstStyle>
            <a:lvl1pPr marL="0" indent="0" algn="ctr">
              <a:spcBef>
                <a:spcPts val="0"/>
              </a:spcBef>
              <a:buSzTx/>
              <a:buNone/>
              <a:defRPr sz="3400" spc="0">
                <a:latin typeface="Inter UI Bold"/>
                <a:ea typeface="Inter UI Bold"/>
                <a:cs typeface="Inter UI Bold"/>
                <a:sym typeface="Inter UI Bold"/>
              </a:defRPr>
            </a:lvl1pPr>
          </a:lstStyle>
          <a:p>
            <a:r>
              <a:t>WOMAN</a:t>
            </a:r>
          </a:p>
        </p:txBody>
      </p:sp>
      <p:sp>
        <p:nvSpPr>
          <p:cNvPr id="657" name="Lorem ipsume koler sit denima ostes daname donwiakamare dimsa quosam sant"/>
          <p:cNvSpPr txBox="1">
            <a:spLocks noGrp="1"/>
          </p:cNvSpPr>
          <p:nvPr>
            <p:ph type="body" sz="quarter" idx="25"/>
          </p:nvPr>
        </p:nvSpPr>
        <p:spPr>
          <a:xfrm>
            <a:off x="12209462" y="9980747"/>
            <a:ext cx="4690168" cy="1981201"/>
          </a:xfrm>
          <a:prstGeom prst="rect">
            <a:avLst/>
          </a:prstGeom>
        </p:spPr>
        <p:txBody>
          <a:bodyPr>
            <a:spAutoFit/>
          </a:bodyPr>
          <a:lstStyle>
            <a:lvl1pPr marL="0" indent="0">
              <a:spcBef>
                <a:spcPts val="0"/>
              </a:spcBef>
              <a:buSzTx/>
              <a:buNone/>
              <a:defRPr sz="2600" spc="0">
                <a:solidFill>
                  <a:srgbClr val="C3CBDA"/>
                </a:solidFill>
                <a:latin typeface="Inter UI Regular"/>
                <a:ea typeface="Inter UI Regular"/>
                <a:cs typeface="Inter UI Regular"/>
                <a:sym typeface="Inter UI Regular"/>
              </a:defRPr>
            </a:lvl1pPr>
          </a:lstStyle>
          <a:p>
            <a:r>
              <a:t>Lorem ipsume koler sit denima ostes daname donwiakamare dimsa quosam sant</a:t>
            </a:r>
          </a:p>
        </p:txBody>
      </p:sp>
      <p:sp>
        <p:nvSpPr>
          <p:cNvPr id="658" name="Lorem ipsume koler sit denima ostes daname donwiakamare dimsa quosam sant"/>
          <p:cNvSpPr txBox="1">
            <a:spLocks noGrp="1"/>
          </p:cNvSpPr>
          <p:nvPr>
            <p:ph type="body" sz="quarter" idx="26"/>
          </p:nvPr>
        </p:nvSpPr>
        <p:spPr>
          <a:xfrm>
            <a:off x="17633277" y="9980747"/>
            <a:ext cx="4690167" cy="1981201"/>
          </a:xfrm>
          <a:prstGeom prst="rect">
            <a:avLst/>
          </a:prstGeom>
        </p:spPr>
        <p:txBody>
          <a:bodyPr>
            <a:spAutoFit/>
          </a:bodyPr>
          <a:lstStyle>
            <a:lvl1pPr marL="0" indent="0">
              <a:spcBef>
                <a:spcPts val="0"/>
              </a:spcBef>
              <a:buSzTx/>
              <a:buNone/>
              <a:defRPr sz="2600" spc="0">
                <a:solidFill>
                  <a:srgbClr val="C3CBDA"/>
                </a:solidFill>
                <a:latin typeface="Inter UI Regular"/>
                <a:ea typeface="Inter UI Regular"/>
                <a:cs typeface="Inter UI Regular"/>
                <a:sym typeface="Inter UI Regular"/>
              </a:defRPr>
            </a:lvl1pPr>
          </a:lstStyle>
          <a:p>
            <a:r>
              <a:t>Lorem ipsume koler sit denima ostes daname donwiakamare dimsa quosam sant</a:t>
            </a:r>
          </a:p>
        </p:txBody>
      </p:sp>
      <p:sp>
        <p:nvSpPr>
          <p:cNvPr id="659" name="Image"/>
          <p:cNvSpPr>
            <a:spLocks noGrp="1"/>
          </p:cNvSpPr>
          <p:nvPr>
            <p:ph type="pic" sz="half" idx="27"/>
          </p:nvPr>
        </p:nvSpPr>
        <p:spPr>
          <a:xfrm>
            <a:off x="1524828" y="2521936"/>
            <a:ext cx="9345545" cy="9345544"/>
          </a:xfrm>
          <a:prstGeom prst="rect">
            <a:avLst/>
          </a:prstGeom>
        </p:spPr>
        <p:txBody>
          <a:bodyPr lIns="91439" tIns="45719" rIns="91439" bIns="45719" anchor="t">
            <a:noAutofit/>
          </a:bodyPr>
          <a:lstStyle/>
          <a:p>
            <a:endParaRPr/>
          </a:p>
        </p:txBody>
      </p:sp>
      <p:sp>
        <p:nvSpPr>
          <p:cNvPr id="20"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21"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ull Image Placeholder">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sp>
        <p:nvSpPr>
          <p:cNvPr id="132"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ckground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248" name="tile-wall.jpg" descr="tile-wall.jpg"/>
          <p:cNvPicPr>
            <a:picLocks noChangeAspect="1"/>
          </p:cNvPicPr>
          <p:nvPr/>
        </p:nvPicPr>
        <p:blipFill>
          <a:blip r:embed="rId2">
            <a:alphaModFix amt="13633"/>
            <a:extLst/>
          </a:blip>
          <a:srcRect l="11174" r="5998" b="4593"/>
          <a:stretch>
            <a:fillRect/>
          </a:stretch>
        </p:blipFill>
        <p:spPr>
          <a:xfrm>
            <a:off x="-1" y="0"/>
            <a:ext cx="24384001" cy="13716000"/>
          </a:xfrm>
          <a:prstGeom prst="rect">
            <a:avLst/>
          </a:prstGeom>
          <a:ln w="12700">
            <a:miter lim="400000"/>
          </a:ln>
        </p:spPr>
      </p:pic>
      <p:pic>
        <p:nvPicPr>
          <p:cNvPr id="7" name="Image" descr="Image"/>
          <p:cNvPicPr>
            <a:picLocks noChangeAspect="1"/>
          </p:cNvPicPr>
          <p:nvPr userDrawn="1"/>
        </p:nvPicPr>
        <p:blipFill>
          <a:blip r:embed="rId3">
            <a:extLst/>
          </a:blip>
          <a:stretch>
            <a:fillRect/>
          </a:stretch>
        </p:blipFill>
        <p:spPr>
          <a:xfrm>
            <a:off x="9995803" y="860441"/>
            <a:ext cx="4392394" cy="585654"/>
          </a:xfrm>
          <a:prstGeom prst="rect">
            <a:avLst/>
          </a:prstGeom>
          <a:ln w="12700">
            <a:miter lim="400000"/>
          </a:ln>
        </p:spPr>
      </p:pic>
      <p:pic>
        <p:nvPicPr>
          <p:cNvPr id="8" name="Image" descr="Image"/>
          <p:cNvPicPr>
            <a:picLocks noChangeAspect="1"/>
          </p:cNvPicPr>
          <p:nvPr userDrawn="1"/>
        </p:nvPicPr>
        <p:blipFill>
          <a:blip r:embed="rId4">
            <a:alphaModFix amt="15000"/>
            <a:extLst/>
          </a:blip>
          <a:stretch>
            <a:fillRect/>
          </a:stretch>
        </p:blipFill>
        <p:spPr>
          <a:xfrm rot="13500000">
            <a:off x="13955982" y="-4451066"/>
            <a:ext cx="13368428" cy="7452447"/>
          </a:xfrm>
          <a:prstGeom prst="rect">
            <a:avLst/>
          </a:prstGeom>
          <a:ln w="12700">
            <a:miter lim="400000"/>
          </a:ln>
        </p:spPr>
      </p:pic>
      <p:pic>
        <p:nvPicPr>
          <p:cNvPr id="9" name="Image" descr="Image"/>
          <p:cNvPicPr>
            <a:picLocks noChangeAspect="1"/>
          </p:cNvPicPr>
          <p:nvPr userDrawn="1"/>
        </p:nvPicPr>
        <p:blipFill>
          <a:blip r:embed="rId4">
            <a:alphaModFix amt="15000"/>
            <a:extLst/>
          </a:blip>
          <a:stretch>
            <a:fillRect/>
          </a:stretch>
        </p:blipFill>
        <p:spPr>
          <a:xfrm>
            <a:off x="-7116613" y="9989776"/>
            <a:ext cx="13368428" cy="7452447"/>
          </a:xfrm>
          <a:prstGeom prst="rect">
            <a:avLst/>
          </a:prstGeom>
          <a:ln w="12700">
            <a:miter lim="400000"/>
          </a:ln>
        </p:spPr>
      </p:pic>
    </p:spTree>
    <p:extLst>
      <p:ext uri="{BB962C8B-B14F-4D97-AF65-F5344CB8AC3E}">
        <p14:creationId xmlns:p14="http://schemas.microsoft.com/office/powerpoint/2010/main" val="11660932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Logo on top center">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84000" cy="13716000"/>
          </a:xfrm>
          <a:prstGeom prst="rect">
            <a:avLst/>
          </a:prstGeom>
        </p:spPr>
        <p:txBody>
          <a:bodyPr/>
          <a:lstStyle/>
          <a:p>
            <a:endParaRPr lang="id-ID"/>
          </a:p>
        </p:txBody>
      </p:sp>
      <p:pic>
        <p:nvPicPr>
          <p:cNvPr id="387" name="Image" descr="Image"/>
          <p:cNvPicPr>
            <a:picLocks noChangeAspect="1"/>
          </p:cNvPicPr>
          <p:nvPr/>
        </p:nvPicPr>
        <p:blipFill>
          <a:blip r:embed="rId2">
            <a:extLst/>
          </a:blip>
          <a:stretch>
            <a:fillRect/>
          </a:stretch>
        </p:blipFill>
        <p:spPr>
          <a:xfrm>
            <a:off x="10472053" y="498144"/>
            <a:ext cx="3439894" cy="458653"/>
          </a:xfrm>
          <a:prstGeom prst="rect">
            <a:avLst/>
          </a:prstGeom>
          <a:ln w="12700">
            <a:miter lim="400000"/>
          </a:ln>
        </p:spPr>
      </p:pic>
      <p:pic>
        <p:nvPicPr>
          <p:cNvPr id="5" name="Image" descr="Image"/>
          <p:cNvPicPr>
            <a:picLocks noChangeAspect="1"/>
          </p:cNvPicPr>
          <p:nvPr userDrawn="1"/>
        </p:nvPicPr>
        <p:blipFill>
          <a:blip r:embed="rId3">
            <a:alphaModFix amt="15000"/>
            <a:extLst/>
          </a:blip>
          <a:stretch>
            <a:fillRect/>
          </a:stretch>
        </p:blipFill>
        <p:spPr>
          <a:xfrm rot="13500000">
            <a:off x="13955982" y="-4451066"/>
            <a:ext cx="13368428" cy="7452447"/>
          </a:xfrm>
          <a:prstGeom prst="rect">
            <a:avLst/>
          </a:prstGeom>
          <a:ln w="12700">
            <a:miter lim="400000"/>
          </a:ln>
        </p:spPr>
      </p:pic>
      <p:pic>
        <p:nvPicPr>
          <p:cNvPr id="6" name="Image" descr="Image"/>
          <p:cNvPicPr>
            <a:picLocks noChangeAspect="1"/>
          </p:cNvPicPr>
          <p:nvPr userDrawn="1"/>
        </p:nvPicPr>
        <p:blipFill>
          <a:blip r:embed="rId3">
            <a:alphaModFix amt="15000"/>
            <a:extLst/>
          </a:blip>
          <a:stretch>
            <a:fillRect/>
          </a:stretch>
        </p:blipFill>
        <p:spPr>
          <a:xfrm>
            <a:off x="-7116613" y="9989776"/>
            <a:ext cx="13368428" cy="7452447"/>
          </a:xfrm>
          <a:prstGeom prst="rect">
            <a:avLst/>
          </a:prstGeom>
          <a:ln w="12700">
            <a:miter lim="400000"/>
          </a:ln>
        </p:spPr>
      </p:pic>
    </p:spTree>
    <p:extLst>
      <p:ext uri="{BB962C8B-B14F-4D97-AF65-F5344CB8AC3E}">
        <p14:creationId xmlns:p14="http://schemas.microsoft.com/office/powerpoint/2010/main" val="324304738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Logo on top left">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 name="tile-wall.jpg" descr="tile-wall.jpg"/>
          <p:cNvPicPr>
            <a:picLocks noChangeAspect="1"/>
          </p:cNvPicPr>
          <p:nvPr userDrawn="1"/>
        </p:nvPicPr>
        <p:blipFill>
          <a:blip r:embed="rId2">
            <a:alphaModFix amt="13633"/>
            <a:extLst/>
          </a:blip>
          <a:srcRect l="11174" r="5998" b="4593"/>
          <a:stretch>
            <a:fillRect/>
          </a:stretch>
        </p:blipFill>
        <p:spPr>
          <a:xfrm>
            <a:off x="-1" y="0"/>
            <a:ext cx="24384001" cy="13716000"/>
          </a:xfrm>
          <a:prstGeom prst="rect">
            <a:avLst/>
          </a:prstGeom>
          <a:ln w="12700">
            <a:miter lim="400000"/>
          </a:ln>
        </p:spPr>
      </p:pic>
      <p:pic>
        <p:nvPicPr>
          <p:cNvPr id="395" name="Image" descr="Image"/>
          <p:cNvPicPr>
            <a:picLocks noChangeAspect="1"/>
          </p:cNvPicPr>
          <p:nvPr/>
        </p:nvPicPr>
        <p:blipFill>
          <a:blip r:embed="rId3">
            <a:extLst/>
          </a:blip>
          <a:stretch>
            <a:fillRect/>
          </a:stretch>
        </p:blipFill>
        <p:spPr>
          <a:xfrm>
            <a:off x="508000" y="498144"/>
            <a:ext cx="3439893" cy="458653"/>
          </a:xfrm>
          <a:prstGeom prst="rect">
            <a:avLst/>
          </a:prstGeom>
          <a:ln w="12700">
            <a:miter lim="400000"/>
          </a:ln>
        </p:spPr>
      </p:pic>
      <p:sp>
        <p:nvSpPr>
          <p:cNvPr id="6" name="What you get with ACG membership"/>
          <p:cNvSpPr txBox="1">
            <a:spLocks noGrp="1"/>
          </p:cNvSpPr>
          <p:nvPr>
            <p:ph type="body" sz="quarter" idx="19" hasCustomPrompt="1"/>
          </p:nvPr>
        </p:nvSpPr>
        <p:spPr>
          <a:xfrm>
            <a:off x="1566290" y="2434957"/>
            <a:ext cx="13060735" cy="2769989"/>
          </a:xfrm>
          <a:prstGeom prst="rect">
            <a:avLst/>
          </a:prstGeom>
          <a:ln w="12700">
            <a:miter lim="400000"/>
          </a:ln>
        </p:spPr>
        <p:txBody>
          <a:bodyPr wrap="square" lIns="0" tIns="0" rIns="0" bIns="0">
            <a:spAutoFit/>
          </a:bodyPr>
          <a:lstStyle>
            <a:lvl1pPr>
              <a:defRPr kumimoji="0" sz="10000" spc="-100" normalizeH="0" dirty="0">
                <a:effectLst/>
                <a:latin typeface="Inter UI Black"/>
                <a:ea typeface="Inter UI Black"/>
                <a:cs typeface="Inter UI Black"/>
                <a:sym typeface="Inter UI Regular Extra Bold"/>
              </a:defRPr>
            </a:lvl1pPr>
          </a:lstStyle>
          <a:p>
            <a:pPr marL="0" lvl="0" indent="0" rtl="0" fontAlgn="auto" hangingPunct="0">
              <a:lnSpc>
                <a:spcPct val="90000"/>
              </a:lnSpc>
              <a:spcBef>
                <a:spcPts val="0"/>
              </a:spcBef>
              <a:buSzTx/>
              <a:buNone/>
            </a:pPr>
            <a:r>
              <a:rPr dirty="0"/>
              <a:t>Tips for Beautiful Presentations</a:t>
            </a:r>
          </a:p>
        </p:txBody>
      </p:sp>
      <p:pic>
        <p:nvPicPr>
          <p:cNvPr id="7" name="Image" descr="Image"/>
          <p:cNvPicPr>
            <a:picLocks noChangeAspect="1"/>
          </p:cNvPicPr>
          <p:nvPr userDrawn="1"/>
        </p:nvPicPr>
        <p:blipFill>
          <a:blip r:embed="rId4">
            <a:alphaModFix amt="15000"/>
            <a:extLst/>
          </a:blip>
          <a:stretch>
            <a:fillRect/>
          </a:stretch>
        </p:blipFill>
        <p:spPr>
          <a:xfrm rot="13500000">
            <a:off x="13955982" y="-4451066"/>
            <a:ext cx="13368428" cy="7452447"/>
          </a:xfrm>
          <a:prstGeom prst="rect">
            <a:avLst/>
          </a:prstGeom>
          <a:ln w="12700">
            <a:miter lim="400000"/>
          </a:ln>
        </p:spPr>
      </p:pic>
      <p:pic>
        <p:nvPicPr>
          <p:cNvPr id="8" name="Image" descr="Image"/>
          <p:cNvPicPr>
            <a:picLocks noChangeAspect="1"/>
          </p:cNvPicPr>
          <p:nvPr userDrawn="1"/>
        </p:nvPicPr>
        <p:blipFill>
          <a:blip r:embed="rId4">
            <a:alphaModFix amt="15000"/>
            <a:extLst/>
          </a:blip>
          <a:stretch>
            <a:fillRect/>
          </a:stretch>
        </p:blipFill>
        <p:spPr>
          <a:xfrm>
            <a:off x="-7116613" y="9989776"/>
            <a:ext cx="13368428" cy="7452447"/>
          </a:xfrm>
          <a:prstGeom prst="rect">
            <a:avLst/>
          </a:prstGeom>
          <a:ln w="12700">
            <a:miter lim="400000"/>
          </a:ln>
        </p:spPr>
      </p:pic>
    </p:spTree>
    <p:extLst>
      <p:ext uri="{BB962C8B-B14F-4D97-AF65-F5344CB8AC3E}">
        <p14:creationId xmlns:p14="http://schemas.microsoft.com/office/powerpoint/2010/main" val="155850662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Logo on top left">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395" name="Image" descr="Image"/>
          <p:cNvPicPr>
            <a:picLocks noChangeAspect="1"/>
          </p:cNvPicPr>
          <p:nvPr/>
        </p:nvPicPr>
        <p:blipFill>
          <a:blip r:embed="rId2">
            <a:extLst/>
          </a:blip>
          <a:stretch>
            <a:fillRect/>
          </a:stretch>
        </p:blipFill>
        <p:spPr>
          <a:xfrm>
            <a:off x="508000" y="498144"/>
            <a:ext cx="3439893" cy="458653"/>
          </a:xfrm>
          <a:prstGeom prst="rect">
            <a:avLst/>
          </a:prstGeom>
          <a:ln w="12700">
            <a:miter lim="400000"/>
          </a:ln>
        </p:spPr>
      </p:pic>
      <p:sp>
        <p:nvSpPr>
          <p:cNvPr id="15" name="Picture Placeholder 14"/>
          <p:cNvSpPr>
            <a:spLocks noGrp="1"/>
          </p:cNvSpPr>
          <p:nvPr>
            <p:ph type="pic" sz="quarter" idx="10"/>
          </p:nvPr>
        </p:nvSpPr>
        <p:spPr>
          <a:xfrm>
            <a:off x="11849100" y="0"/>
            <a:ext cx="15479712" cy="13716000"/>
          </a:xfrm>
          <a:custGeom>
            <a:avLst/>
            <a:gdLst>
              <a:gd name="connsiteX0" fmla="*/ 13806060 w 15479712"/>
              <a:gd name="connsiteY0" fmla="*/ 0 h 13887450"/>
              <a:gd name="connsiteX1" fmla="*/ 15479712 w 15479712"/>
              <a:gd name="connsiteY1" fmla="*/ 0 h 13887450"/>
              <a:gd name="connsiteX2" fmla="*/ 15479712 w 15479712"/>
              <a:gd name="connsiteY2" fmla="*/ 13887450 h 13887450"/>
              <a:gd name="connsiteX3" fmla="*/ 0 w 15479712"/>
              <a:gd name="connsiteY3" fmla="*/ 13887450 h 13887450"/>
              <a:gd name="connsiteX4" fmla="*/ 0 w 15479712"/>
              <a:gd name="connsiteY4" fmla="*/ 13806059 h 13887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712" h="13887450">
                <a:moveTo>
                  <a:pt x="13806060" y="0"/>
                </a:moveTo>
                <a:lnTo>
                  <a:pt x="15479712" y="0"/>
                </a:lnTo>
                <a:lnTo>
                  <a:pt x="15479712" y="13887450"/>
                </a:lnTo>
                <a:lnTo>
                  <a:pt x="0" y="13887450"/>
                </a:lnTo>
                <a:lnTo>
                  <a:pt x="0" y="13806059"/>
                </a:lnTo>
                <a:close/>
              </a:path>
            </a:pathLst>
          </a:custGeom>
        </p:spPr>
        <p:txBody>
          <a:bodyPr wrap="square">
            <a:noAutofit/>
          </a:bodyPr>
          <a:lstStyle/>
          <a:p>
            <a:endParaRPr lang="id-ID" dirty="0"/>
          </a:p>
        </p:txBody>
      </p:sp>
      <p:sp>
        <p:nvSpPr>
          <p:cNvPr id="24" name="Text Placeholder 23"/>
          <p:cNvSpPr>
            <a:spLocks noGrp="1"/>
          </p:cNvSpPr>
          <p:nvPr>
            <p:ph type="body" sz="quarter" idx="11"/>
          </p:nvPr>
        </p:nvSpPr>
        <p:spPr>
          <a:xfrm rot="2700000">
            <a:off x="17044847" y="-4728957"/>
            <a:ext cx="3745375" cy="23249204"/>
          </a:xfrm>
          <a:custGeom>
            <a:avLst/>
            <a:gdLst>
              <a:gd name="connsiteX0" fmla="*/ 0 w 3745375"/>
              <a:gd name="connsiteY0" fmla="*/ 3745375 h 23249204"/>
              <a:gd name="connsiteX1" fmla="*/ 3745375 w 3745375"/>
              <a:gd name="connsiteY1" fmla="*/ 0 h 23249204"/>
              <a:gd name="connsiteX2" fmla="*/ 3745374 w 3745375"/>
              <a:gd name="connsiteY2" fmla="*/ 19503830 h 23249204"/>
              <a:gd name="connsiteX3" fmla="*/ 0 w 3745375"/>
              <a:gd name="connsiteY3" fmla="*/ 23249204 h 23249204"/>
            </a:gdLst>
            <a:ahLst/>
            <a:cxnLst>
              <a:cxn ang="0">
                <a:pos x="connsiteX0" y="connsiteY0"/>
              </a:cxn>
              <a:cxn ang="0">
                <a:pos x="connsiteX1" y="connsiteY1"/>
              </a:cxn>
              <a:cxn ang="0">
                <a:pos x="connsiteX2" y="connsiteY2"/>
              </a:cxn>
              <a:cxn ang="0">
                <a:pos x="connsiteX3" y="connsiteY3"/>
              </a:cxn>
            </a:cxnLst>
            <a:rect l="l" t="t" r="r" b="b"/>
            <a:pathLst>
              <a:path w="3745375" h="23249204">
                <a:moveTo>
                  <a:pt x="0" y="3745375"/>
                </a:moveTo>
                <a:lnTo>
                  <a:pt x="3745375" y="0"/>
                </a:lnTo>
                <a:lnTo>
                  <a:pt x="3745374" y="19503830"/>
                </a:lnTo>
                <a:lnTo>
                  <a:pt x="0" y="23249204"/>
                </a:lnTo>
                <a:close/>
              </a:path>
            </a:pathLst>
          </a:custGeom>
          <a:solidFill>
            <a:srgbClr val="FC8918">
              <a:alpha val="45000"/>
            </a:srgbClr>
          </a:solidFill>
          <a:ln w="12700">
            <a:miter lim="400000"/>
          </a:ln>
        </p:spPr>
        <p:txBody>
          <a:bodyPr wrap="square" lIns="45719" rIns="45719" anchor="ctr">
            <a:noAutofit/>
          </a:bodyPr>
          <a:lstStyle>
            <a:lvl1pPr>
              <a:defRPr kumimoji="0" lang="en-US" sz="4200" spc="-126" normalizeH="0" smtClean="0">
                <a:noFill/>
                <a:effectLst>
                  <a:outerShdw blurRad="1270000" dist="101600" dir="18900000" rotWithShape="0">
                    <a:srgbClr val="000000">
                      <a:alpha val="80000"/>
                    </a:srgbClr>
                  </a:outerShdw>
                </a:effectLst>
                <a:latin typeface="Inter UI Bold"/>
                <a:ea typeface="Inter UI Bold"/>
                <a:cs typeface="Inter UI Bold"/>
                <a:sym typeface="Inter UI Regular Extra Bold"/>
              </a:defRPr>
            </a:lvl1pPr>
            <a:lvl2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2pPr>
            <a:lvl3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3pPr>
            <a:lvl4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4pPr>
            <a:lvl5pPr>
              <a:defRPr kumimoji="0" lang="id-ID" sz="4200" spc="-126" normalizeH="0">
                <a:effectLst>
                  <a:outerShdw blurRad="1270000" dist="101600" dir="18900000" rotWithShape="0">
                    <a:srgbClr val="000000">
                      <a:alpha val="80000"/>
                    </a:srgbClr>
                  </a:outerShdw>
                </a:effectLst>
                <a:latin typeface="+mn-lt"/>
                <a:ea typeface="+mn-ea"/>
                <a:cs typeface="+mn-cs"/>
                <a:sym typeface="Inter UI Regular Extra Bold"/>
              </a:defRPr>
            </a:lvl5pPr>
          </a:lstStyle>
          <a:p>
            <a:pPr marL="0" lvl="0" indent="0" defTabSz="457200" rtl="0" fontAlgn="auto" hangingPunct="0">
              <a:lnSpc>
                <a:spcPct val="80000"/>
              </a:lnSpc>
              <a:spcBef>
                <a:spcPts val="0"/>
              </a:spcBef>
              <a:buSzTx/>
              <a:buNone/>
            </a:pPr>
            <a:endParaRPr lang="id-ID" dirty="0"/>
          </a:p>
        </p:txBody>
      </p:sp>
      <p:sp>
        <p:nvSpPr>
          <p:cNvPr id="27" name="What you get with ACG membership"/>
          <p:cNvSpPr txBox="1">
            <a:spLocks noGrp="1"/>
          </p:cNvSpPr>
          <p:nvPr>
            <p:ph type="body" sz="quarter" idx="19" hasCustomPrompt="1"/>
          </p:nvPr>
        </p:nvSpPr>
        <p:spPr>
          <a:xfrm>
            <a:off x="4982790" y="2797241"/>
            <a:ext cx="10049620" cy="4154984"/>
          </a:xfrm>
          <a:prstGeom prst="rect">
            <a:avLst/>
          </a:prstGeom>
          <a:ln w="12700">
            <a:miter lim="400000"/>
          </a:ln>
        </p:spPr>
        <p:txBody>
          <a:bodyPr lIns="0" tIns="0" rIns="0" bIns="0">
            <a:spAutoFit/>
          </a:bodyPr>
          <a:lstStyle>
            <a:lvl1pPr>
              <a:defRPr kumimoji="0" sz="10000" spc="-100" normalizeH="0" dirty="0">
                <a:effectLst/>
                <a:latin typeface="Inter UI Black"/>
                <a:ea typeface="Inter UI Black"/>
                <a:cs typeface="Inter UI Black"/>
                <a:sym typeface="Inter UI Regular Extra Bold"/>
              </a:defRPr>
            </a:lvl1pPr>
          </a:lstStyle>
          <a:p>
            <a:pPr marL="0" lvl="0" indent="0" rtl="0" fontAlgn="auto" hangingPunct="0">
              <a:lnSpc>
                <a:spcPct val="90000"/>
              </a:lnSpc>
              <a:spcBef>
                <a:spcPts val="0"/>
              </a:spcBef>
              <a:buSzTx/>
              <a:buNone/>
            </a:pPr>
            <a:r>
              <a:rPr dirty="0"/>
              <a:t>Tips for Beautiful Presentations</a:t>
            </a:r>
          </a:p>
        </p:txBody>
      </p:sp>
      <p:sp>
        <p:nvSpPr>
          <p:cNvPr id="28" name="There are many variations of passages of Lorem Ipsum available, but the majority have suffered alteration in some form, by injected you are going to use a passage. but the majority have suffered alteration in some form. There are many variations of passages of Lorem Ipsum available, but the majority have suffered alteration in some form, by injected you are going to use a passage."/>
          <p:cNvSpPr txBox="1">
            <a:spLocks noGrp="1"/>
          </p:cNvSpPr>
          <p:nvPr>
            <p:ph type="body" sz="quarter" idx="20" hasCustomPrompt="1"/>
          </p:nvPr>
        </p:nvSpPr>
        <p:spPr>
          <a:xfrm>
            <a:off x="2115240" y="7840108"/>
            <a:ext cx="10049619" cy="2789792"/>
          </a:xfrm>
          <a:prstGeom prst="rect">
            <a:avLst/>
          </a:prstGeom>
          <a:ln w="12700">
            <a:miter lim="400000"/>
          </a:ln>
        </p:spPr>
        <p:txBody>
          <a:bodyPr lIns="45718" tIns="45718" rIns="45718" bIns="45718"/>
          <a:lstStyle>
            <a:lvl1pPr marL="0" indent="0">
              <a:buNone/>
              <a:defRPr kumimoji="0" sz="2800" spc="-28" normalizeH="0">
                <a:solidFill>
                  <a:srgbClr val="C3CBDA"/>
                </a:solidFill>
                <a:effectLst/>
                <a:latin typeface="Inter UI Regular"/>
                <a:ea typeface="Inter UI Regular"/>
                <a:cs typeface="Inter UI Regular"/>
                <a:sym typeface="Inter UI Regular Extra Bold"/>
              </a:defRPr>
            </a:lvl1pPr>
          </a:lstStyle>
          <a:p>
            <a:pPr>
              <a:defRPr>
                <a:effectLst/>
              </a:defRPr>
            </a:pPr>
            <a:r>
              <a:rPr lang="en-US" dirty="0"/>
              <a:t>because students at for-profit institutions carry very large debt loads, they are facing increasing scrutiny.  offering an insurance policy to increase graduation rates gives them a powerful bit of pushback.</a:t>
            </a:r>
          </a:p>
        </p:txBody>
      </p:sp>
      <p:sp>
        <p:nvSpPr>
          <p:cNvPr id="30" name="What you get with ACG membership"/>
          <p:cNvSpPr txBox="1">
            <a:spLocks noGrp="1"/>
          </p:cNvSpPr>
          <p:nvPr>
            <p:ph type="body" sz="quarter" idx="21" hasCustomPrompt="1"/>
          </p:nvPr>
        </p:nvSpPr>
        <p:spPr>
          <a:xfrm>
            <a:off x="1725832" y="2873025"/>
            <a:ext cx="3256958" cy="3693319"/>
          </a:xfrm>
          <a:prstGeom prst="rect">
            <a:avLst/>
          </a:prstGeom>
          <a:ln w="12700">
            <a:miter lim="400000"/>
          </a:ln>
        </p:spPr>
        <p:txBody>
          <a:bodyPr wrap="square" lIns="0" tIns="0" rIns="0" bIns="0">
            <a:spAutoFit/>
          </a:bodyPr>
          <a:lstStyle>
            <a:lvl1pPr>
              <a:defRPr kumimoji="0" sz="30000" spc="-600" normalizeH="0" dirty="0">
                <a:solidFill>
                  <a:schemeClr val="accent4">
                    <a:hueOff val="384618"/>
                    <a:satOff val="3869"/>
                    <a:lumOff val="5802"/>
                  </a:schemeClr>
                </a:solidFill>
                <a:effectLst/>
                <a:latin typeface="Inter UI Black"/>
                <a:ea typeface="Inter UI Black"/>
                <a:cs typeface="Inter UI Black"/>
                <a:sym typeface="Inter UI Regular Extra Bold"/>
              </a:defRPr>
            </a:lvl1pPr>
          </a:lstStyle>
          <a:p>
            <a:pPr marL="0" lvl="0" indent="0" rtl="0" fontAlgn="auto" hangingPunct="0">
              <a:lnSpc>
                <a:spcPct val="80000"/>
              </a:lnSpc>
              <a:spcBef>
                <a:spcPts val="0"/>
              </a:spcBef>
              <a:buSzTx/>
              <a:buNone/>
            </a:pPr>
            <a:r>
              <a:rPr dirty="0"/>
              <a:t>5</a:t>
            </a:r>
          </a:p>
        </p:txBody>
      </p:sp>
    </p:spTree>
    <p:extLst>
      <p:ext uri="{BB962C8B-B14F-4D97-AF65-F5344CB8AC3E}">
        <p14:creationId xmlns:p14="http://schemas.microsoft.com/office/powerpoint/2010/main" val="5607298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Main Slide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36"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437"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38"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439"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Tree>
    <p:extLst>
      <p:ext uri="{BB962C8B-B14F-4D97-AF65-F5344CB8AC3E}">
        <p14:creationId xmlns:p14="http://schemas.microsoft.com/office/powerpoint/2010/main" val="78245374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lank Main Slide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36"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437"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38"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439"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
        <p:nvSpPr>
          <p:cNvPr id="8" name="Line"/>
          <p:cNvSpPr/>
          <p:nvPr userDrawn="1"/>
        </p:nvSpPr>
        <p:spPr>
          <a:xfrm>
            <a:off x="11852454" y="7990941"/>
            <a:ext cx="9913321" cy="1"/>
          </a:xfrm>
          <a:prstGeom prst="line">
            <a:avLst/>
          </a:prstGeom>
          <a:ln w="38100">
            <a:solidFill>
              <a:srgbClr val="FFFFFF">
                <a:alpha val="10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11" name="Lorem ipsum dolor sit amet, consectetur adipiscing elit. Nunc ullamcorper porttitor ullamcorper. Cras sem enim, aliquet in ex sit amet, tristique finibus augue."/>
          <p:cNvSpPr txBox="1">
            <a:spLocks noGrp="1"/>
          </p:cNvSpPr>
          <p:nvPr>
            <p:ph type="body" sz="quarter" idx="17" hasCustomPrompt="1"/>
          </p:nvPr>
        </p:nvSpPr>
        <p:spPr>
          <a:xfrm>
            <a:off x="11852454" y="3408598"/>
            <a:ext cx="10888333" cy="4135202"/>
          </a:xfrm>
          <a:prstGeom prst="rect">
            <a:avLst/>
          </a:prstGeom>
          <a:ln w="12700">
            <a:miter lim="400000"/>
          </a:ln>
        </p:spPr>
        <p:txBody>
          <a:bodyPr lIns="50800" tIns="50800" rIns="50800" bIns="50800"/>
          <a:lstStyle>
            <a:lvl1pPr marL="0" indent="0">
              <a:buNone/>
              <a:defRPr kumimoji="0" sz="8200" spc="-164" normalizeH="0" dirty="0">
                <a:effectLst/>
                <a:latin typeface="Inter UI Black"/>
                <a:ea typeface="Inter UI Black"/>
                <a:cs typeface="Inter UI Black"/>
                <a:sym typeface="Inter UI Regular Extra Bold"/>
              </a:defRPr>
            </a:lvl1pPr>
          </a:lstStyle>
          <a:p>
            <a:pPr>
              <a:defRPr>
                <a:effectLst/>
              </a:defRPr>
            </a:pPr>
            <a:r>
              <a:rPr lang="en-US" dirty="0" err="1"/>
              <a:t>Lorem</a:t>
            </a:r>
            <a:r>
              <a:rPr lang="en-US" dirty="0"/>
              <a:t> </a:t>
            </a:r>
            <a:r>
              <a:rPr lang="en-US" dirty="0" err="1"/>
              <a:t>ipsum</a:t>
            </a:r>
            <a:r>
              <a:rPr lang="en-US" dirty="0"/>
              <a:t> is not simply random text, it has roots.</a:t>
            </a:r>
          </a:p>
        </p:txBody>
      </p:sp>
      <p:sp>
        <p:nvSpPr>
          <p:cNvPr id="12" name="Lorem ipsum dolor sit amet, consectetur adipiscing elit. Nunc ullamcorper porttitor ullamcorper. Cras sem enim, aliquet in ex sit amet, tristique finibus augue."/>
          <p:cNvSpPr txBox="1">
            <a:spLocks noGrp="1"/>
          </p:cNvSpPr>
          <p:nvPr>
            <p:ph type="body" sz="quarter" idx="21" hasCustomPrompt="1"/>
          </p:nvPr>
        </p:nvSpPr>
        <p:spPr>
          <a:xfrm>
            <a:off x="11864933" y="8892213"/>
            <a:ext cx="10875854" cy="3195012"/>
          </a:xfrm>
          <a:prstGeom prst="rect">
            <a:avLst/>
          </a:prstGeom>
          <a:ln w="12700">
            <a:miter lim="400000"/>
          </a:ln>
        </p:spPr>
        <p:txBody>
          <a:bodyPr lIns="50800" tIns="50800" rIns="50800" bIns="50800"/>
          <a:lstStyle>
            <a:lvl1pPr marL="0" indent="0">
              <a:buNone/>
              <a:defRPr kumimoji="0" sz="2800" normalizeH="0" dirty="0">
                <a:solidFill>
                  <a:srgbClr val="C3CBDA"/>
                </a:solidFill>
                <a:effectLst/>
                <a:latin typeface="Inter UI Regular"/>
                <a:ea typeface="Inter UI Regular"/>
                <a:cs typeface="Inter UI Regular"/>
                <a:sym typeface="Inter UI Regular Extra Bold"/>
              </a:defRPr>
            </a:lvl1pPr>
          </a:lstStyle>
          <a:p>
            <a:pPr>
              <a:defRPr>
                <a:effectLst/>
              </a:defRPr>
            </a:pPr>
            <a:r>
              <a:rPr lang="id-ID" dirty="0"/>
              <a:t>Lorem ipsum dolor intiis delluptatem velitatem escienis magnatur sunt. Lorem ipsum dolor intiis delluptatem velitatem escienis magnatur is not simply random text. It has roots in a piece of classical. variazioni dei passaggi del subito delle variazioni</a:t>
            </a:r>
          </a:p>
        </p:txBody>
      </p:sp>
    </p:spTree>
    <p:extLst>
      <p:ext uri="{BB962C8B-B14F-4D97-AF65-F5344CB8AC3E}">
        <p14:creationId xmlns:p14="http://schemas.microsoft.com/office/powerpoint/2010/main" val="148000088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Main Slide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12" name="mockup_0021_MacBook_FRONT.png" descr="mockup_0021_MacBook_FRONT.png"/>
          <p:cNvPicPr>
            <a:picLocks noChangeAspect="1"/>
          </p:cNvPicPr>
          <p:nvPr userDrawn="1"/>
        </p:nvPicPr>
        <p:blipFill>
          <a:blip r:embed="rId2">
            <a:extLst/>
          </a:blip>
          <a:stretch>
            <a:fillRect/>
          </a:stretch>
        </p:blipFill>
        <p:spPr>
          <a:xfrm>
            <a:off x="860345" y="4046418"/>
            <a:ext cx="9817949" cy="7058264"/>
          </a:xfrm>
          <a:prstGeom prst="rect">
            <a:avLst/>
          </a:prstGeom>
          <a:ln w="12700">
            <a:miter lim="400000"/>
          </a:ln>
        </p:spPr>
      </p:pic>
      <p:sp>
        <p:nvSpPr>
          <p:cNvPr id="3" name="Picture Placeholder 2"/>
          <p:cNvSpPr>
            <a:spLocks noGrp="1"/>
          </p:cNvSpPr>
          <p:nvPr>
            <p:ph type="pic" sz="quarter" idx="15"/>
          </p:nvPr>
        </p:nvSpPr>
        <p:spPr>
          <a:xfrm>
            <a:off x="1771650" y="4286250"/>
            <a:ext cx="7999310" cy="5111750"/>
          </a:xfrm>
          <a:prstGeom prst="rect">
            <a:avLst/>
          </a:prstGeom>
        </p:spPr>
        <p:txBody>
          <a:bodyPr/>
          <a:lstStyle/>
          <a:p>
            <a:endParaRPr lang="id-ID"/>
          </a:p>
        </p:txBody>
      </p:sp>
      <p:pic>
        <p:nvPicPr>
          <p:cNvPr id="436" name="Image" descr="Image"/>
          <p:cNvPicPr>
            <a:picLocks noChangeAspect="1"/>
          </p:cNvPicPr>
          <p:nvPr/>
        </p:nvPicPr>
        <p:blipFill>
          <a:blip r:embed="rId3">
            <a:extLst/>
          </a:blip>
          <a:stretch>
            <a:fillRect/>
          </a:stretch>
        </p:blipFill>
        <p:spPr>
          <a:xfrm>
            <a:off x="20385374" y="498144"/>
            <a:ext cx="3439893" cy="458653"/>
          </a:xfrm>
          <a:prstGeom prst="rect">
            <a:avLst/>
          </a:prstGeom>
          <a:ln w="12700">
            <a:miter lim="400000"/>
          </a:ln>
        </p:spPr>
      </p:pic>
      <p:sp>
        <p:nvSpPr>
          <p:cNvPr id="437"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38"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439"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
        <p:nvSpPr>
          <p:cNvPr id="21" name="Lorem Ipsum"/>
          <p:cNvSpPr txBox="1">
            <a:spLocks noGrp="1"/>
          </p:cNvSpPr>
          <p:nvPr>
            <p:ph type="body" sz="quarter" idx="16"/>
          </p:nvPr>
        </p:nvSpPr>
        <p:spPr>
          <a:xfrm>
            <a:off x="12882850" y="9755933"/>
            <a:ext cx="2345194" cy="564257"/>
          </a:xfrm>
          <a:prstGeom prst="rect">
            <a:avLst/>
          </a:prstGeom>
          <a:ln w="12700">
            <a:miter lim="400000"/>
          </a:ln>
        </p:spPr>
        <p:txBody>
          <a:bodyPr wrap="none" lIns="50800" tIns="50800" rIns="50800" bIns="50800" anchor="ctr">
            <a:spAutoFit/>
          </a:bodyPr>
          <a:lstStyle>
            <a:lvl1pPr>
              <a:defRPr kumimoji="0" sz="3000" normalizeH="0" dirty="0">
                <a:effectLst/>
                <a:latin typeface="Inter UI Bold"/>
                <a:ea typeface="Inter UI Bold"/>
                <a:cs typeface="Inter UI Bold"/>
                <a:sym typeface="Inter UI Regular Extra Bold"/>
              </a:defRPr>
            </a:lvl1pPr>
          </a:lstStyle>
          <a:p>
            <a:pPr marL="0" lvl="0" indent="0" rtl="0" fontAlgn="auto" hangingPunct="0">
              <a:spcBef>
                <a:spcPts val="0"/>
              </a:spcBef>
              <a:buSzTx/>
              <a:buNone/>
            </a:pPr>
            <a:r>
              <a:rPr dirty="0" err="1"/>
              <a:t>Lorem</a:t>
            </a:r>
            <a:r>
              <a:rPr dirty="0"/>
              <a:t> </a:t>
            </a:r>
            <a:r>
              <a:rPr dirty="0" err="1"/>
              <a:t>Ipsum</a:t>
            </a:r>
            <a:endParaRPr dirty="0"/>
          </a:p>
        </p:txBody>
      </p:sp>
      <p:sp>
        <p:nvSpPr>
          <p:cNvPr id="23" name="Lorem ipsum dolor sit amet, consectetur adipiscing elit. Nunc ullamcorper porttitor ullamcorper. Cras sem enim, aliquet in ex sit amet, tristique finibus augue."/>
          <p:cNvSpPr txBox="1">
            <a:spLocks noGrp="1"/>
          </p:cNvSpPr>
          <p:nvPr>
            <p:ph type="body" sz="quarter" idx="17"/>
          </p:nvPr>
        </p:nvSpPr>
        <p:spPr>
          <a:xfrm>
            <a:off x="11622417" y="4015244"/>
            <a:ext cx="10888333" cy="1754326"/>
          </a:xfrm>
          <a:prstGeom prst="rect">
            <a:avLst/>
          </a:prstGeom>
        </p:spPr>
        <p:txBody>
          <a:bodyPr wrap="square" anchor="t">
            <a:spAutoFit/>
          </a:bodyPr>
          <a:lstStyle>
            <a:lvl1pPr marL="0" indent="0" algn="l">
              <a:lnSpc>
                <a:spcPct val="120000"/>
              </a:lnSpc>
              <a:spcBef>
                <a:spcPts val="0"/>
              </a:spcBef>
              <a:buSzTx/>
              <a:buNone/>
              <a:defRPr sz="3000" spc="-28">
                <a:solidFill>
                  <a:srgbClr val="C3CBDA"/>
                </a:solidFill>
                <a:latin typeface="Inter UI Regular"/>
                <a:ea typeface="Inter UI Regular"/>
                <a:cs typeface="Inter UI Regular"/>
                <a:sym typeface="Inter UI Regular"/>
              </a:defRPr>
            </a:lvl1pPr>
          </a:lstStyle>
          <a:p>
            <a:r>
              <a:rPr dirty="0" err="1"/>
              <a:t>Lorem</a:t>
            </a:r>
            <a:r>
              <a:rPr dirty="0"/>
              <a:t> </a:t>
            </a:r>
            <a:r>
              <a:rPr dirty="0" err="1"/>
              <a:t>ipsum</a:t>
            </a:r>
            <a:r>
              <a:rPr dirty="0"/>
              <a:t> dolor sit </a:t>
            </a:r>
            <a:r>
              <a:rPr dirty="0" err="1"/>
              <a:t>amet</a:t>
            </a:r>
            <a:r>
              <a:rPr dirty="0"/>
              <a:t>, </a:t>
            </a:r>
            <a:r>
              <a:rPr dirty="0" err="1"/>
              <a:t>consectetur</a:t>
            </a:r>
            <a:r>
              <a:rPr dirty="0"/>
              <a:t> </a:t>
            </a:r>
            <a:r>
              <a:rPr dirty="0" err="1"/>
              <a:t>adipiscing</a:t>
            </a:r>
            <a:r>
              <a:rPr dirty="0"/>
              <a:t> </a:t>
            </a:r>
            <a:r>
              <a:rPr dirty="0" err="1"/>
              <a:t>elit</a:t>
            </a:r>
            <a:r>
              <a:rPr dirty="0"/>
              <a:t>. </a:t>
            </a:r>
            <a:r>
              <a:rPr dirty="0" err="1"/>
              <a:t>Nunc</a:t>
            </a:r>
            <a:r>
              <a:rPr dirty="0"/>
              <a:t> </a:t>
            </a:r>
            <a:r>
              <a:rPr dirty="0" err="1"/>
              <a:t>ullamcorper</a:t>
            </a:r>
            <a:r>
              <a:rPr dirty="0"/>
              <a:t> </a:t>
            </a:r>
            <a:r>
              <a:rPr dirty="0" err="1"/>
              <a:t>porttitor</a:t>
            </a:r>
            <a:r>
              <a:rPr dirty="0"/>
              <a:t> </a:t>
            </a:r>
            <a:r>
              <a:rPr dirty="0" err="1"/>
              <a:t>ullamcorper</a:t>
            </a:r>
            <a:r>
              <a:rPr dirty="0"/>
              <a:t>. </a:t>
            </a:r>
            <a:r>
              <a:rPr dirty="0" err="1"/>
              <a:t>Cras</a:t>
            </a:r>
            <a:r>
              <a:rPr dirty="0"/>
              <a:t> </a:t>
            </a:r>
            <a:r>
              <a:rPr dirty="0" err="1"/>
              <a:t>sem</a:t>
            </a:r>
            <a:r>
              <a:rPr dirty="0"/>
              <a:t> </a:t>
            </a:r>
            <a:r>
              <a:rPr dirty="0" err="1"/>
              <a:t>enim</a:t>
            </a:r>
            <a:r>
              <a:rPr dirty="0"/>
              <a:t>, </a:t>
            </a:r>
            <a:r>
              <a:rPr dirty="0" err="1"/>
              <a:t>aliquet</a:t>
            </a:r>
            <a:r>
              <a:rPr dirty="0"/>
              <a:t> in ex sit </a:t>
            </a:r>
            <a:r>
              <a:rPr dirty="0" err="1"/>
              <a:t>amet</a:t>
            </a:r>
            <a:r>
              <a:rPr dirty="0"/>
              <a:t>, </a:t>
            </a:r>
            <a:r>
              <a:rPr dirty="0" err="1"/>
              <a:t>tristique</a:t>
            </a:r>
            <a:r>
              <a:rPr dirty="0"/>
              <a:t> </a:t>
            </a:r>
            <a:r>
              <a:rPr dirty="0" err="1"/>
              <a:t>finibus</a:t>
            </a:r>
            <a:r>
              <a:rPr dirty="0"/>
              <a:t> </a:t>
            </a:r>
            <a:r>
              <a:rPr dirty="0" err="1"/>
              <a:t>augue</a:t>
            </a:r>
            <a:r>
              <a:rPr dirty="0"/>
              <a:t>.</a:t>
            </a:r>
          </a:p>
        </p:txBody>
      </p:sp>
      <p:sp>
        <p:nvSpPr>
          <p:cNvPr id="24" name="Lorem Ipsum"/>
          <p:cNvSpPr txBox="1">
            <a:spLocks noGrp="1"/>
          </p:cNvSpPr>
          <p:nvPr>
            <p:ph type="body" sz="quarter" idx="18"/>
          </p:nvPr>
        </p:nvSpPr>
        <p:spPr>
          <a:xfrm>
            <a:off x="12882849" y="10463732"/>
            <a:ext cx="3683749" cy="372097"/>
          </a:xfrm>
          <a:prstGeom prst="rect">
            <a:avLst/>
          </a:prstGeom>
          <a:ln w="12700">
            <a:miter lim="400000"/>
          </a:ln>
        </p:spPr>
        <p:txBody>
          <a:bodyPr lIns="50800" tIns="50800" rIns="50800" bIns="50800"/>
          <a:lstStyle>
            <a:lvl1pPr>
              <a:defRPr kumimoji="0" sz="1800" cap="all" spc="107" normalizeH="0" dirty="0">
                <a:solidFill>
                  <a:srgbClr val="7F81A5"/>
                </a:solidFill>
                <a:effectLst/>
                <a:latin typeface="Inter UI Bold"/>
                <a:ea typeface="Inter UI Bold"/>
                <a:cs typeface="Inter UI Bold"/>
                <a:sym typeface="Inter UI Regular Extra Bold"/>
              </a:defRPr>
            </a:lvl1pPr>
          </a:lstStyle>
          <a:p>
            <a:pPr marL="0" lvl="0" indent="0" rtl="0" fontAlgn="auto" hangingPunct="0">
              <a:spcBef>
                <a:spcPts val="0"/>
              </a:spcBef>
              <a:buSzTx/>
              <a:buNone/>
            </a:pPr>
            <a:r>
              <a:rPr dirty="0" err="1"/>
              <a:t>Lorem</a:t>
            </a:r>
            <a:r>
              <a:rPr dirty="0"/>
              <a:t> </a:t>
            </a:r>
            <a:r>
              <a:rPr dirty="0" err="1"/>
              <a:t>Ipsum</a:t>
            </a:r>
            <a:endParaRPr dirty="0"/>
          </a:p>
        </p:txBody>
      </p:sp>
      <p:sp>
        <p:nvSpPr>
          <p:cNvPr id="25" name="Lorem Ipsum"/>
          <p:cNvSpPr txBox="1">
            <a:spLocks noGrp="1"/>
          </p:cNvSpPr>
          <p:nvPr>
            <p:ph type="body" sz="quarter" idx="19"/>
          </p:nvPr>
        </p:nvSpPr>
        <p:spPr>
          <a:xfrm>
            <a:off x="18767495" y="9755933"/>
            <a:ext cx="2345194" cy="564257"/>
          </a:xfrm>
          <a:prstGeom prst="rect">
            <a:avLst/>
          </a:prstGeom>
          <a:ln w="12700">
            <a:miter lim="400000"/>
          </a:ln>
        </p:spPr>
        <p:txBody>
          <a:bodyPr wrap="none" lIns="50800" tIns="50800" rIns="50800" bIns="50800" anchor="ctr">
            <a:spAutoFit/>
          </a:bodyPr>
          <a:lstStyle>
            <a:lvl1pPr>
              <a:defRPr kumimoji="0" sz="3000" normalizeH="0" dirty="0">
                <a:effectLst/>
                <a:latin typeface="Inter UI Bold"/>
                <a:ea typeface="Inter UI Bold"/>
                <a:cs typeface="Inter UI Bold"/>
                <a:sym typeface="Inter UI Regular Extra Bold"/>
              </a:defRPr>
            </a:lvl1pPr>
          </a:lstStyle>
          <a:p>
            <a:pPr marL="0" lvl="0" indent="0" rtl="0" fontAlgn="auto" hangingPunct="0">
              <a:spcBef>
                <a:spcPts val="0"/>
              </a:spcBef>
              <a:buSzTx/>
              <a:buNone/>
            </a:pPr>
            <a:r>
              <a:rPr dirty="0" err="1"/>
              <a:t>Lorem</a:t>
            </a:r>
            <a:r>
              <a:rPr dirty="0"/>
              <a:t> </a:t>
            </a:r>
            <a:r>
              <a:rPr dirty="0" err="1"/>
              <a:t>Ipsum</a:t>
            </a:r>
            <a:endParaRPr dirty="0"/>
          </a:p>
        </p:txBody>
      </p:sp>
      <p:sp>
        <p:nvSpPr>
          <p:cNvPr id="26" name="Lorem Ipsum"/>
          <p:cNvSpPr txBox="1">
            <a:spLocks noGrp="1"/>
          </p:cNvSpPr>
          <p:nvPr>
            <p:ph type="body" sz="quarter" idx="20"/>
          </p:nvPr>
        </p:nvSpPr>
        <p:spPr>
          <a:xfrm>
            <a:off x="18767494" y="10463732"/>
            <a:ext cx="3683749" cy="372097"/>
          </a:xfrm>
          <a:prstGeom prst="rect">
            <a:avLst/>
          </a:prstGeom>
          <a:ln w="12700">
            <a:miter lim="400000"/>
          </a:ln>
        </p:spPr>
        <p:txBody>
          <a:bodyPr lIns="50800" tIns="50800" rIns="50800" bIns="50800"/>
          <a:lstStyle>
            <a:lvl1pPr>
              <a:defRPr kumimoji="0" sz="1800" cap="all" spc="107" normalizeH="0" dirty="0">
                <a:solidFill>
                  <a:srgbClr val="FE9B1D"/>
                </a:solidFill>
                <a:effectLst/>
                <a:latin typeface="Inter UI Bold"/>
                <a:ea typeface="Inter UI Bold"/>
                <a:cs typeface="Inter UI Bold"/>
                <a:sym typeface="Inter UI Regular Extra Bold"/>
              </a:defRPr>
            </a:lvl1pPr>
          </a:lstStyle>
          <a:p>
            <a:pPr marL="0" lvl="0" indent="0" rtl="0" fontAlgn="auto" hangingPunct="0">
              <a:spcBef>
                <a:spcPts val="0"/>
              </a:spcBef>
              <a:buSzTx/>
              <a:buNone/>
            </a:pPr>
            <a:r>
              <a:rPr dirty="0" err="1"/>
              <a:t>Lorem</a:t>
            </a:r>
            <a:r>
              <a:rPr dirty="0"/>
              <a:t> </a:t>
            </a:r>
            <a:r>
              <a:rPr dirty="0" err="1"/>
              <a:t>Ipsum</a:t>
            </a:r>
            <a:endParaRPr dirty="0"/>
          </a:p>
        </p:txBody>
      </p:sp>
      <p:sp>
        <p:nvSpPr>
          <p:cNvPr id="27" name="Lorem ipsum dolor sit amet, consectetur adipiscing elit. Nunc ullamcorper porttitor ullamcorper. Cras sem enim, aliquet in ex sit amet, tristique finibus augue."/>
          <p:cNvSpPr txBox="1">
            <a:spLocks noGrp="1"/>
          </p:cNvSpPr>
          <p:nvPr>
            <p:ph type="body" sz="quarter" idx="21" hasCustomPrompt="1"/>
          </p:nvPr>
        </p:nvSpPr>
        <p:spPr>
          <a:xfrm>
            <a:off x="11622417" y="6725719"/>
            <a:ext cx="4944181" cy="1535094"/>
          </a:xfrm>
          <a:prstGeom prst="rect">
            <a:avLst/>
          </a:prstGeom>
          <a:ln w="12700">
            <a:miter lim="400000"/>
          </a:ln>
        </p:spPr>
        <p:txBody>
          <a:bodyPr lIns="50800" tIns="50800" rIns="50800" bIns="50800"/>
          <a:lstStyle>
            <a:lvl1pPr marL="0" indent="0">
              <a:buNone/>
              <a:defRPr kumimoji="0" sz="2600" normalizeH="0" dirty="0">
                <a:solidFill>
                  <a:srgbClr val="C3CBDA"/>
                </a:solidFill>
                <a:effectLst/>
                <a:latin typeface="Inter UI Regular"/>
                <a:ea typeface="Inter UI Regular"/>
                <a:cs typeface="Inter UI Regular"/>
                <a:sym typeface="Inter UI Regular Extra Bold"/>
              </a:defRPr>
            </a:lvl1pPr>
          </a:lstStyle>
          <a:p>
            <a:pPr>
              <a:defRPr>
                <a:effectLst/>
              </a:defRPr>
            </a:pPr>
            <a:r>
              <a:rPr lang="pt-BR" dirty="0"/>
              <a:t>Cras justo odio, dapibus ac facilisis in, egestas eget quam. Cras mattis  mostras.</a:t>
            </a:r>
          </a:p>
        </p:txBody>
      </p:sp>
      <p:sp>
        <p:nvSpPr>
          <p:cNvPr id="28" name="Lorem ipsum dolor sit amet, consectetur adipiscing elit. Nunc ullamcorper porttitor ullamcorper. Cras sem enim, aliquet in ex sit amet, tristique finibus augue."/>
          <p:cNvSpPr txBox="1">
            <a:spLocks noGrp="1"/>
          </p:cNvSpPr>
          <p:nvPr>
            <p:ph type="body" sz="quarter" idx="22" hasCustomPrompt="1"/>
          </p:nvPr>
        </p:nvSpPr>
        <p:spPr>
          <a:xfrm>
            <a:off x="17653001" y="6725719"/>
            <a:ext cx="4944181" cy="1535094"/>
          </a:xfrm>
          <a:prstGeom prst="rect">
            <a:avLst/>
          </a:prstGeom>
          <a:ln w="12700">
            <a:miter lim="400000"/>
          </a:ln>
        </p:spPr>
        <p:txBody>
          <a:bodyPr lIns="50800" tIns="50800" rIns="50800" bIns="50800"/>
          <a:lstStyle>
            <a:lvl1pPr marL="0" indent="0">
              <a:buNone/>
              <a:defRPr kumimoji="0" sz="2600" normalizeH="0" dirty="0">
                <a:solidFill>
                  <a:srgbClr val="C3CBDA"/>
                </a:solidFill>
                <a:effectLst/>
                <a:latin typeface="Inter UI Regular"/>
                <a:ea typeface="Inter UI Regular"/>
                <a:cs typeface="Inter UI Regular"/>
                <a:sym typeface="Inter UI Regular Extra Bold"/>
              </a:defRPr>
            </a:lvl1pPr>
          </a:lstStyle>
          <a:p>
            <a:pPr>
              <a:defRPr>
                <a:effectLst/>
              </a:defRPr>
            </a:pPr>
            <a:r>
              <a:rPr lang="pt-BR" dirty="0"/>
              <a:t>Cras justo odio, dapibus ac facilisis in, egestas eget quam. Cras mattis  mostras.</a:t>
            </a:r>
          </a:p>
        </p:txBody>
      </p:sp>
      <p:sp>
        <p:nvSpPr>
          <p:cNvPr id="36" name="Picture Placeholder 4"/>
          <p:cNvSpPr>
            <a:spLocks noGrp="1"/>
          </p:cNvSpPr>
          <p:nvPr>
            <p:ph type="pic" sz="quarter" idx="23"/>
          </p:nvPr>
        </p:nvSpPr>
        <p:spPr>
          <a:xfrm>
            <a:off x="11575588" y="9873294"/>
            <a:ext cx="965200" cy="965200"/>
          </a:xfrm>
          <a:prstGeom prst="ellipse">
            <a:avLst/>
          </a:prstGeom>
        </p:spPr>
        <p:txBody>
          <a:bodyPr/>
          <a:lstStyle>
            <a:lvl1pPr>
              <a:defRPr>
                <a:noFill/>
              </a:defRPr>
            </a:lvl1pPr>
          </a:lstStyle>
          <a:p>
            <a:endParaRPr lang="id-ID" dirty="0"/>
          </a:p>
        </p:txBody>
      </p:sp>
      <p:sp>
        <p:nvSpPr>
          <p:cNvPr id="37" name="Picture Placeholder 4"/>
          <p:cNvSpPr>
            <a:spLocks noGrp="1"/>
          </p:cNvSpPr>
          <p:nvPr>
            <p:ph type="pic" sz="quarter" idx="24"/>
          </p:nvPr>
        </p:nvSpPr>
        <p:spPr>
          <a:xfrm>
            <a:off x="17474740" y="9873294"/>
            <a:ext cx="965200" cy="965200"/>
          </a:xfrm>
          <a:prstGeom prst="ellipse">
            <a:avLst/>
          </a:prstGeom>
        </p:spPr>
        <p:txBody>
          <a:bodyPr/>
          <a:lstStyle>
            <a:lvl1pPr>
              <a:defRPr>
                <a:noFill/>
              </a:defRPr>
            </a:lvl1pPr>
          </a:lstStyle>
          <a:p>
            <a:endParaRPr lang="id-ID" dirty="0"/>
          </a:p>
        </p:txBody>
      </p:sp>
    </p:spTree>
    <p:extLst>
      <p:ext uri="{BB962C8B-B14F-4D97-AF65-F5344CB8AC3E}">
        <p14:creationId xmlns:p14="http://schemas.microsoft.com/office/powerpoint/2010/main" val="51037417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51" r:id="rId1"/>
    <p:sldLayoutId id="2147483657" r:id="rId2"/>
    <p:sldLayoutId id="2147483700" r:id="rId3"/>
    <p:sldLayoutId id="2147483702" r:id="rId4"/>
    <p:sldLayoutId id="2147483701" r:id="rId5"/>
    <p:sldLayoutId id="2147483699" r:id="rId6"/>
    <p:sldLayoutId id="2147483696" r:id="rId7"/>
    <p:sldLayoutId id="2147483698" r:id="rId8"/>
    <p:sldLayoutId id="2147483697" r:id="rId9"/>
    <p:sldLayoutId id="2147483695" r:id="rId10"/>
    <p:sldLayoutId id="2147483694" r:id="rId11"/>
    <p:sldLayoutId id="2147483687" r:id="rId12"/>
  </p:sldLayoutIdLst>
  <p:transition spd="med"/>
  <p:txStyles>
    <p:titleStyle>
      <a:lvl1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1pPr>
      <a:lvl2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2pPr>
      <a:lvl3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3pPr>
      <a:lvl4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4pPr>
      <a:lvl5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5pPr>
      <a:lvl6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6pPr>
      <a:lvl7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7pPr>
      <a:lvl8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8pPr>
      <a:lvl9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9pPr>
    </p:titleStyle>
    <p:bodyStyle>
      <a:lvl1pPr marL="63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1pPr>
      <a:lvl2pPr marL="1270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2pPr>
      <a:lvl3pPr marL="190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3pPr>
      <a:lvl4pPr marL="2540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4pPr>
      <a:lvl5pPr marL="317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5pPr>
      <a:lvl6pPr marL="3810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6pPr>
      <a:lvl7pPr marL="444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7pPr>
      <a:lvl8pPr marL="5080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8pPr>
      <a:lvl9pPr marL="571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1pPr>
      <a:lvl2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2pPr>
      <a:lvl3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3pPr>
      <a:lvl4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4pPr>
      <a:lvl5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5pPr>
      <a:lvl6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6pPr>
      <a:lvl7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7pPr>
      <a:lvl8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8pPr>
      <a:lvl9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slideLayout" Target="../slideLayouts/slideLayout1.xml"/><Relationship Id="rId7" Type="http://schemas.openxmlformats.org/officeDocument/2006/relationships/image" Target="../media/image518.sv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Lecture_opener.mp4">
            <a:hlinkClick r:id="" action="ppaction://media"/>
            <a:extLst>
              <a:ext uri="{FF2B5EF4-FFF2-40B4-BE49-F238E27FC236}">
                <a16:creationId xmlns:a16="http://schemas.microsoft.com/office/drawing/2014/main" id="{216BCE3A-A33A-2148-8A67-812A82E6DF7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24384000" cy="13716000"/>
          </a:xfrm>
          <a:prstGeom prst="rect">
            <a:avLst/>
          </a:prstGeom>
        </p:spPr>
      </p:pic>
      <p:sp>
        <p:nvSpPr>
          <p:cNvPr id="1286" name="Course Title That Wraps Over Two Lines"/>
          <p:cNvSpPr txBox="1">
            <a:spLocks noGrp="1"/>
          </p:cNvSpPr>
          <p:nvPr>
            <p:ph type="body" idx="15"/>
          </p:nvPr>
        </p:nvSpPr>
        <p:spPr>
          <a:xfrm>
            <a:off x="1651000" y="6906169"/>
            <a:ext cx="16582529" cy="3532684"/>
          </a:xfrm>
          <a:prstGeom prst="rect">
            <a:avLst/>
          </a:prstGeom>
        </p:spPr>
        <p:txBody>
          <a:bodyPr anchor="b"/>
          <a:lstStyle/>
          <a:p>
            <a:r>
              <a:rPr lang="de-DE" b="1" dirty="0" smtClean="0">
                <a:latin typeface="Inter UI Extra Bold" panose="020B0502030000000004" pitchFamily="34" charset="0"/>
                <a:ea typeface="Inter UI Extra Bold" panose="020B0502030000000004" pitchFamily="34" charset="0"/>
              </a:rPr>
              <a:t>Integration in </a:t>
            </a:r>
            <a:r>
              <a:rPr lang="de-DE" b="1" dirty="0" err="1" smtClean="0">
                <a:latin typeface="Inter UI Extra Bold" panose="020B0502030000000004" pitchFamily="34" charset="0"/>
                <a:ea typeface="Inter UI Extra Bold" panose="020B0502030000000004" pitchFamily="34" charset="0"/>
              </a:rPr>
              <a:t>Eclipse</a:t>
            </a:r>
            <a:r>
              <a:rPr lang="de-DE" b="1" dirty="0" smtClean="0">
                <a:latin typeface="Inter UI Extra Bold" panose="020B0502030000000004" pitchFamily="34" charset="0"/>
                <a:ea typeface="Inter UI Extra Bold" panose="020B0502030000000004" pitchFamily="34" charset="0"/>
              </a:rPr>
              <a:t> </a:t>
            </a:r>
            <a:r>
              <a:rPr lang="de-DE" b="1" dirty="0" err="1" smtClean="0">
                <a:latin typeface="Inter UI Extra Bold" panose="020B0502030000000004" pitchFamily="34" charset="0"/>
                <a:ea typeface="Inter UI Extra Bold" panose="020B0502030000000004" pitchFamily="34" charset="0"/>
              </a:rPr>
              <a:t>and</a:t>
            </a:r>
            <a:r>
              <a:rPr lang="de-DE" b="1" dirty="0" smtClean="0">
                <a:latin typeface="Inter UI Extra Bold" panose="020B0502030000000004" pitchFamily="34" charset="0"/>
                <a:ea typeface="Inter UI Extra Bold" panose="020B0502030000000004" pitchFamily="34" charset="0"/>
              </a:rPr>
              <a:t> Visual Studio</a:t>
            </a:r>
            <a:endParaRPr b="1" dirty="0">
              <a:effectLst/>
              <a:latin typeface="Inter UI Extra Bold" panose="020B0502030000000004" pitchFamily="34" charset="0"/>
              <a:ea typeface="Inter UI Extra Bold" panose="020B0502030000000004" pitchFamily="34" charset="0"/>
            </a:endParaRPr>
          </a:p>
        </p:txBody>
      </p:sp>
      <p:sp>
        <p:nvSpPr>
          <p:cNvPr id="1287" name="Jane Smith"/>
          <p:cNvSpPr txBox="1">
            <a:spLocks noGrp="1"/>
          </p:cNvSpPr>
          <p:nvPr>
            <p:ph type="body" idx="16"/>
          </p:nvPr>
        </p:nvSpPr>
        <p:spPr>
          <a:xfrm>
            <a:off x="2997263" y="11506199"/>
            <a:ext cx="5995365" cy="558801"/>
          </a:xfrm>
          <a:prstGeom prst="rect">
            <a:avLst/>
          </a:prstGeom>
        </p:spPr>
        <p:txBody>
          <a:bodyPr/>
          <a:lstStyle>
            <a:lvl1pPr defTabSz="825500">
              <a:lnSpc>
                <a:spcPct val="100000"/>
              </a:lnSpc>
              <a:defRPr sz="3000" spc="0"/>
            </a:lvl1pPr>
          </a:lstStyle>
          <a:p>
            <a:pPr>
              <a:defRPr>
                <a:effectLst/>
              </a:defRPr>
            </a:pPr>
            <a:r>
              <a:rPr lang="de-DE" b="1" dirty="0" smtClean="0"/>
              <a:t>Wolfgang Unger</a:t>
            </a:r>
            <a:endParaRPr b="1" dirty="0"/>
          </a:p>
        </p:txBody>
      </p:sp>
      <p:sp>
        <p:nvSpPr>
          <p:cNvPr id="1288" name="AWS Community Hero"/>
          <p:cNvSpPr txBox="1">
            <a:spLocks noGrp="1"/>
          </p:cNvSpPr>
          <p:nvPr>
            <p:ph type="body" idx="17"/>
          </p:nvPr>
        </p:nvSpPr>
        <p:spPr>
          <a:xfrm>
            <a:off x="2997263" y="12047246"/>
            <a:ext cx="5995365" cy="342901"/>
          </a:xfrm>
          <a:prstGeom prst="rect">
            <a:avLst/>
          </a:prstGeom>
        </p:spPr>
        <p:txBody>
          <a:bodyPr anchor="t"/>
          <a:lstStyle>
            <a:lvl1pPr defTabSz="825500">
              <a:lnSpc>
                <a:spcPct val="100000"/>
              </a:lnSpc>
              <a:defRPr sz="1600" cap="all" spc="96"/>
            </a:lvl1pPr>
          </a:lstStyle>
          <a:p>
            <a:pPr>
              <a:defRPr>
                <a:effectLst/>
              </a:defRPr>
            </a:pPr>
            <a:r>
              <a:rPr lang="de-DE" dirty="0"/>
              <a:t>AWS Solutions </a:t>
            </a:r>
            <a:r>
              <a:rPr lang="de-DE" dirty="0" err="1"/>
              <a:t>Architect</a:t>
            </a:r>
            <a:r>
              <a:rPr lang="de-DE" dirty="0"/>
              <a:t> | </a:t>
            </a:r>
            <a:r>
              <a:rPr lang="id-ID" dirty="0"/>
              <a:t> Instructor</a:t>
            </a:r>
            <a:endParaRPr dirty="0"/>
          </a:p>
        </p:txBody>
      </p:sp>
      <p:sp>
        <p:nvSpPr>
          <p:cNvPr id="2" name="Bildplatzhalter 1"/>
          <p:cNvSpPr>
            <a:spLocks noGrp="1"/>
          </p:cNvSpPr>
          <p:nvPr>
            <p:ph type="pic" sz="quarter" idx="18"/>
          </p:nvPr>
        </p:nvSpPr>
        <p:spPr/>
      </p:sp>
      <p:pic>
        <p:nvPicPr>
          <p:cNvPr id="8" name="Grafik 7"/>
          <p:cNvPicPr/>
          <p:nvPr/>
        </p:nvPicPr>
        <p:blipFill>
          <a:blip r:embed="rId5" cstate="print">
            <a:extLst>
              <a:ext uri="{28A0092B-C50C-407E-A947-70E740481C1C}">
                <a14:useLocalDpi xmlns:a14="http://schemas.microsoft.com/office/drawing/2010/main" val="0"/>
              </a:ext>
            </a:extLst>
          </a:blip>
          <a:stretch>
            <a:fillRect/>
          </a:stretch>
        </p:blipFill>
        <p:spPr>
          <a:xfrm>
            <a:off x="1548942" y="11454899"/>
            <a:ext cx="1277666" cy="118469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Graphic 60">
            <a:extLst>
              <a:ext uri="{FF2B5EF4-FFF2-40B4-BE49-F238E27FC236}">
                <a16:creationId xmlns:a16="http://schemas.microsoft.com/office/drawing/2014/main" id="{BC4D486E-DF5A-6D46-9521-4D71139B949F}"/>
              </a:ext>
            </a:extLst>
          </p:cNvPr>
          <p:cNvPicPr>
            <a:picLocks noChangeAspect="1"/>
          </p:cNvPicPr>
          <p:nvPr/>
        </p:nvPicPr>
        <p:blipFill>
          <a:blip r:embed="rId6">
            <a:extLst>
              <a:ext uri="{96DAC541-7B7A-43D3-8B79-37D633B846F1}">
                <asvg:svgBlip xmlns="" xmlns:asvg="http://schemas.microsoft.com/office/drawing/2016/SVG/main" xmlns:lc="http://schemas.openxmlformats.org/drawingml/2006/lockedCanvas" r:embed="rId7"/>
              </a:ext>
            </a:extLst>
          </a:blip>
          <a:stretch>
            <a:fillRect/>
          </a:stretch>
        </p:blipFill>
        <p:spPr>
          <a:xfrm>
            <a:off x="10803786" y="4603669"/>
            <a:ext cx="1388214" cy="1388214"/>
          </a:xfrm>
          <a:prstGeom prst="rect">
            <a:avLst/>
          </a:prstGeom>
        </p:spPr>
      </p:pic>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66"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theme/theme1.xml><?xml version="1.0" encoding="utf-8"?>
<a:theme xmlns:a="http://schemas.openxmlformats.org/drawingml/2006/main" name="White">
  <a:themeElements>
    <a:clrScheme name="White">
      <a:dk1>
        <a:srgbClr val="FFFFF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Inter UI Regular Extra Bold"/>
        <a:ea typeface="Inter UI Regular Extra Bold"/>
        <a:cs typeface="Inter UI Regular Extra Bold"/>
      </a:majorFont>
      <a:minorFont>
        <a:latin typeface="Inter UI Regular Extra Bold"/>
        <a:ea typeface="Inter UI Regular Extra Bold"/>
        <a:cs typeface="Inter UI Regular Extra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E2D84"/>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Inter UI Bold"/>
            <a:ea typeface="Inter UI Bold"/>
            <a:cs typeface="Inter UI Bold"/>
            <a:sym typeface="Inter U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Inter UI Regular Extra Bold"/>
        <a:ea typeface="Inter UI Regular Extra Bold"/>
        <a:cs typeface="Inter UI Regular Extra Bold"/>
      </a:majorFont>
      <a:minorFont>
        <a:latin typeface="Inter UI Regular Extra Bold"/>
        <a:ea typeface="Inter UI Regular Extra Bold"/>
        <a:cs typeface="Inter UI Regular Extra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E2D84"/>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Inter UI Bold"/>
            <a:ea typeface="Inter UI Bold"/>
            <a:cs typeface="Inter UI Bold"/>
            <a:sym typeface="Inter U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Words>
  <Application>Microsoft Office PowerPoint</Application>
  <PresentationFormat>Benutzerdefiniert</PresentationFormat>
  <Paragraphs>3</Paragraphs>
  <Slides>1</Slides>
  <Notes>0</Notes>
  <HiddenSlides>0</HiddenSlides>
  <MMClips>1</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vt:i4>
      </vt:variant>
    </vt:vector>
  </HeadingPairs>
  <TitlesOfParts>
    <vt:vector size="10" baseType="lpstr">
      <vt:lpstr>Calibri</vt:lpstr>
      <vt:lpstr>Inter UI Black</vt:lpstr>
      <vt:lpstr>Inter UI Bold</vt:lpstr>
      <vt:lpstr>Inter UI Extra Bold</vt:lpstr>
      <vt:lpstr>Inter UI Light</vt:lpstr>
      <vt:lpstr>Inter UI Regular</vt:lpstr>
      <vt:lpstr>Inter UI Regular Extra Bold</vt:lpstr>
      <vt:lpstr>Inter UI Semi Bold</vt:lpstr>
      <vt:lpstr>White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Unger Wolfgang</cp:lastModifiedBy>
  <cp:revision>307</cp:revision>
  <dcterms:modified xsi:type="dcterms:W3CDTF">2019-07-11T14:37:11Z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qChecksum">
    <vt:lpwstr>3ABAAD5D6135B285A83AA33B55DEC931</vt:lpwstr>
  </property>
  <property fmtid="{D5CDD505-2E9C-101B-9397-08002B2CF9AE}" pid="3" name="CqInformationType">
    <vt:lpwstr>Working Standard</vt:lpwstr>
  </property>
  <property fmtid="{D5CDD505-2E9C-101B-9397-08002B2CF9AE}" pid="4" name="CqVitality">
    <vt:lpwstr/>
  </property>
  <property fmtid="{D5CDD505-2E9C-101B-9397-08002B2CF9AE}" pid="5" name="CqDisclosureRange">
    <vt:lpwstr/>
  </property>
  <property fmtid="{D5CDD505-2E9C-101B-9397-08002B2CF9AE}" pid="6" name="CqDisclosureRangeStamp">
    <vt:lpwstr/>
  </property>
  <property fmtid="{D5CDD505-2E9C-101B-9397-08002B2CF9AE}" pid="7" name="CqDisclosureRangeLimitation">
    <vt:lpwstr/>
  </property>
  <property fmtid="{D5CDD505-2E9C-101B-9397-08002B2CF9AE}" pid="8" name="CqOwner">
    <vt:lpwstr>UNGERW</vt:lpwstr>
  </property>
  <property fmtid="{D5CDD505-2E9C-101B-9397-08002B2CF9AE}" pid="9" name="CqDepartment">
    <vt:lpwstr/>
  </property>
  <property fmtid="{D5CDD505-2E9C-101B-9397-08002B2CF9AE}" pid="10" name="CqCompanyOwner">
    <vt:lpwstr>EBS Romania SA</vt:lpwstr>
  </property>
</Properties>
</file>