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79D"/>
    <a:srgbClr val="76B531"/>
    <a:srgbClr val="3F1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13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67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1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4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6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33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9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4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6FCB-1608-4E47-BCC0-3581F0B67D06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BBAC-21CF-49A8-946B-F2084B43D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8745" y="1345324"/>
            <a:ext cx="313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SCC</a:t>
            </a:r>
            <a:endParaRPr lang="de-DE" sz="9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06814" y="2648607"/>
            <a:ext cx="4897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76B531"/>
                </a:solidFill>
                <a:latin typeface="Franklin Gothic Heavy" panose="020B0903020102020204" pitchFamily="34" charset="0"/>
              </a:rPr>
              <a:t>Brasil</a:t>
            </a:r>
            <a:endParaRPr lang="de-DE" sz="4400" dirty="0">
              <a:solidFill>
                <a:srgbClr val="76B53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8745" y="1345324"/>
            <a:ext cx="313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SCC</a:t>
            </a:r>
            <a:endParaRPr lang="de-DE" sz="9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06814" y="2648607"/>
            <a:ext cx="4897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76B531"/>
                </a:solidFill>
                <a:latin typeface="Franklin Gothic Heavy" panose="020B0903020102020204" pitchFamily="34" charset="0"/>
              </a:rPr>
              <a:t>Brasil</a:t>
            </a:r>
            <a:endParaRPr lang="de-DE" sz="4400" dirty="0">
              <a:solidFill>
                <a:srgbClr val="76B53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 flipH="1">
            <a:off x="5602014" y="3365496"/>
            <a:ext cx="40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o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cloud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gurus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de-DE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8745" y="1345324"/>
            <a:ext cx="313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SCC</a:t>
            </a:r>
            <a:endParaRPr lang="de-DE" sz="9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flipH="1">
            <a:off x="5644056" y="2653374"/>
            <a:ext cx="40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o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cloud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gurus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de-DE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8745" y="1345324"/>
            <a:ext cx="313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SCC</a:t>
            </a:r>
            <a:endParaRPr lang="de-DE" sz="96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flipH="1">
            <a:off x="5644056" y="2653374"/>
            <a:ext cx="40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o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cloud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gurus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de-DE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8745" y="1345324"/>
            <a:ext cx="313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SCC</a:t>
            </a:r>
            <a:endParaRPr lang="de-DE" sz="96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flipH="1">
            <a:off x="5570484" y="2726946"/>
            <a:ext cx="40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#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oscloudgurus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de-DE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8745" y="1345324"/>
            <a:ext cx="313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SCC</a:t>
            </a:r>
            <a:endParaRPr lang="de-DE" sz="96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flipH="1">
            <a:off x="5623036" y="3189401"/>
            <a:ext cx="40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#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oscloudgurus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de-DE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33090" y="2530263"/>
            <a:ext cx="4897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Brasil</a:t>
            </a:r>
            <a:endParaRPr lang="de-DE" sz="4400" dirty="0">
              <a:solidFill>
                <a:schemeClr val="accent1">
                  <a:lumMod val="40000"/>
                  <a:lumOff val="60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8745" y="1345324"/>
            <a:ext cx="313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SCC</a:t>
            </a:r>
            <a:endParaRPr lang="de-DE" sz="96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flipH="1">
            <a:off x="5623036" y="3189401"/>
            <a:ext cx="40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os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cloud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de-DE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gurus</a:t>
            </a:r>
            <a:r>
              <a:rPr lang="de-DE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de-DE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33090" y="2530263"/>
            <a:ext cx="4897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Brasil</a:t>
            </a:r>
            <a:endParaRPr lang="de-DE" sz="4400" dirty="0">
              <a:solidFill>
                <a:schemeClr val="accent1">
                  <a:lumMod val="40000"/>
                  <a:lumOff val="60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8745" y="1345324"/>
            <a:ext cx="3132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SCC</a:t>
            </a:r>
            <a:endParaRPr lang="de-DE" sz="96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33090" y="2530263"/>
            <a:ext cx="4897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</a:rPr>
              <a:t>Brasil</a:t>
            </a:r>
            <a:endParaRPr lang="de-DE" sz="4400" dirty="0">
              <a:solidFill>
                <a:schemeClr val="accent1">
                  <a:lumMod val="40000"/>
                  <a:lumOff val="60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Bahnschrift SemiBold</vt:lpstr>
      <vt:lpstr>Calibri</vt:lpstr>
      <vt:lpstr>Calibri Light</vt:lpstr>
      <vt:lpstr>Franklin Gothic Heavy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Unger, Wolfgang</dc:creator>
  <cp:lastModifiedBy>Unger, Wolfgang</cp:lastModifiedBy>
  <cp:revision>11</cp:revision>
  <dcterms:created xsi:type="dcterms:W3CDTF">2019-09-05T14:54:11Z</dcterms:created>
  <dcterms:modified xsi:type="dcterms:W3CDTF">2019-09-05T15:16:58Z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DC829595ABBABB44D22B8BF069C4B6B0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XUNGEW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