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6DF9-A5D6-8D4E-A003-66E5CCD631D8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6B36-FE3B-874C-808B-C50BA9E7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190" y="390722"/>
            <a:ext cx="9174190" cy="6121325"/>
            <a:chOff x="-30190" y="390722"/>
            <a:chExt cx="9174190" cy="6121325"/>
          </a:xfrm>
        </p:grpSpPr>
        <p:pic>
          <p:nvPicPr>
            <p:cNvPr id="4" name="Picture 3" descr="ToKen_2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4" r="3672" b="1991"/>
            <a:stretch/>
          </p:blipFill>
          <p:spPr>
            <a:xfrm>
              <a:off x="-30190" y="390722"/>
              <a:ext cx="9174190" cy="61213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1657" y="390722"/>
              <a:ext cx="269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aseline="30000" dirty="0" smtClean="0">
                  <a:latin typeface="Times"/>
                  <a:cs typeface="Times"/>
                </a:rPr>
                <a:t>13</a:t>
              </a:r>
              <a:r>
                <a:rPr lang="en-US" dirty="0" smtClean="0">
                  <a:latin typeface="Times"/>
                  <a:cs typeface="Times"/>
                </a:rPr>
                <a:t>C NMR (D</a:t>
              </a:r>
              <a:r>
                <a:rPr lang="en-US" baseline="-25000" dirty="0" smtClean="0">
                  <a:latin typeface="Times"/>
                  <a:cs typeface="Times"/>
                </a:rPr>
                <a:t>2</a:t>
              </a:r>
              <a:r>
                <a:rPr lang="en-US" dirty="0" smtClean="0">
                  <a:latin typeface="Times"/>
                  <a:cs typeface="Times"/>
                </a:rPr>
                <a:t>O, 500 MHz)</a:t>
              </a:r>
              <a:endParaRPr lang="en-US" baseline="30000" dirty="0">
                <a:latin typeface="Times"/>
                <a:cs typeface="Time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46823" y="4623554"/>
              <a:ext cx="65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(1)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46823" y="3637699"/>
              <a:ext cx="65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(1)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0623" y="5600361"/>
              <a:ext cx="65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(2)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70623" y="2409457"/>
              <a:ext cx="65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(2)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1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PowerPoint Presentation</vt:lpstr>
    </vt:vector>
  </TitlesOfParts>
  <Company>Princeton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Cynthia Gerlein</cp:lastModifiedBy>
  <cp:revision>2</cp:revision>
  <dcterms:created xsi:type="dcterms:W3CDTF">2015-10-22T18:44:15Z</dcterms:created>
  <dcterms:modified xsi:type="dcterms:W3CDTF">2015-10-23T03:54:29Z</dcterms:modified>
</cp:coreProperties>
</file>