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70" autoAdjust="0"/>
  </p:normalViewPr>
  <p:slideViewPr>
    <p:cSldViewPr snapToGrid="0">
      <p:cViewPr varScale="1">
        <p:scale>
          <a:sx n="94" d="100"/>
          <a:sy n="94" d="100"/>
        </p:scale>
        <p:origin x="101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041859-C757-456A-91CF-FF751B11EFD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140F7EA-383F-4BDD-A045-B7D63F8E7597}">
      <dgm:prSet/>
      <dgm:spPr/>
      <dgm:t>
        <a:bodyPr/>
        <a:lstStyle/>
        <a:p>
          <a:r>
            <a:rPr lang="en-US"/>
            <a:t>Backend:</a:t>
          </a:r>
        </a:p>
      </dgm:t>
    </dgm:pt>
    <dgm:pt modelId="{451C04A9-33DE-45E2-A178-E4E486D2C7B0}" type="parTrans" cxnId="{3B72BC50-E67E-4F8C-A1CF-0272E53E8097}">
      <dgm:prSet/>
      <dgm:spPr/>
      <dgm:t>
        <a:bodyPr/>
        <a:lstStyle/>
        <a:p>
          <a:endParaRPr lang="en-US"/>
        </a:p>
      </dgm:t>
    </dgm:pt>
    <dgm:pt modelId="{8519DB91-7404-47CB-805A-A64429557D91}" type="sibTrans" cxnId="{3B72BC50-E67E-4F8C-A1CF-0272E53E8097}">
      <dgm:prSet/>
      <dgm:spPr/>
      <dgm:t>
        <a:bodyPr/>
        <a:lstStyle/>
        <a:p>
          <a:endParaRPr lang="en-US"/>
        </a:p>
      </dgm:t>
    </dgm:pt>
    <dgm:pt modelId="{FE9A8F2E-B621-4558-98FF-E6066BEDA4F0}">
      <dgm:prSet/>
      <dgm:spPr/>
      <dgm:t>
        <a:bodyPr/>
        <a:lstStyle/>
        <a:p>
          <a:r>
            <a:rPr lang="en-US"/>
            <a:t>.Net Core Web api + Entity Framework Core </a:t>
          </a:r>
        </a:p>
      </dgm:t>
    </dgm:pt>
    <dgm:pt modelId="{BB67E3A2-2AF5-4E31-87D0-F98C36291F07}" type="parTrans" cxnId="{3B02ABC7-C141-4636-B71F-9EE13C1DD270}">
      <dgm:prSet/>
      <dgm:spPr/>
      <dgm:t>
        <a:bodyPr/>
        <a:lstStyle/>
        <a:p>
          <a:endParaRPr lang="en-US"/>
        </a:p>
      </dgm:t>
    </dgm:pt>
    <dgm:pt modelId="{1EA88A43-ACE0-4893-87E8-1B7B9C1268E6}" type="sibTrans" cxnId="{3B02ABC7-C141-4636-B71F-9EE13C1DD270}">
      <dgm:prSet/>
      <dgm:spPr/>
      <dgm:t>
        <a:bodyPr/>
        <a:lstStyle/>
        <a:p>
          <a:endParaRPr lang="en-US"/>
        </a:p>
      </dgm:t>
    </dgm:pt>
    <dgm:pt modelId="{F5F1A676-A9EF-4170-AC41-C36C96746E16}">
      <dgm:prSet/>
      <dgm:spPr/>
      <dgm:t>
        <a:bodyPr/>
        <a:lstStyle/>
        <a:p>
          <a:r>
            <a:rPr lang="en-US"/>
            <a:t>MSSQL adatbázis</a:t>
          </a:r>
        </a:p>
      </dgm:t>
    </dgm:pt>
    <dgm:pt modelId="{8307D80B-F822-4151-AB78-1EC57F3FC065}" type="parTrans" cxnId="{0CF44480-B590-4989-96E1-98996D08988B}">
      <dgm:prSet/>
      <dgm:spPr/>
      <dgm:t>
        <a:bodyPr/>
        <a:lstStyle/>
        <a:p>
          <a:endParaRPr lang="en-US"/>
        </a:p>
      </dgm:t>
    </dgm:pt>
    <dgm:pt modelId="{B2D3228B-9508-4BDF-9008-91F2D7CDAC30}" type="sibTrans" cxnId="{0CF44480-B590-4989-96E1-98996D08988B}">
      <dgm:prSet/>
      <dgm:spPr/>
      <dgm:t>
        <a:bodyPr/>
        <a:lstStyle/>
        <a:p>
          <a:endParaRPr lang="en-US"/>
        </a:p>
      </dgm:t>
    </dgm:pt>
    <dgm:pt modelId="{6A3D8823-0BF8-4CB7-B716-74F9ED23C183}">
      <dgm:prSet/>
      <dgm:spPr/>
      <dgm:t>
        <a:bodyPr/>
        <a:lstStyle/>
        <a:p>
          <a:r>
            <a:rPr lang="en-US"/>
            <a:t>Identity Core + JWT authentikáció</a:t>
          </a:r>
        </a:p>
      </dgm:t>
    </dgm:pt>
    <dgm:pt modelId="{71EDE8CD-83E9-4092-A20A-BBAFB1BAF616}" type="parTrans" cxnId="{8F2E7FAE-9E46-4C7D-A790-844D506FCF30}">
      <dgm:prSet/>
      <dgm:spPr/>
      <dgm:t>
        <a:bodyPr/>
        <a:lstStyle/>
        <a:p>
          <a:endParaRPr lang="en-US"/>
        </a:p>
      </dgm:t>
    </dgm:pt>
    <dgm:pt modelId="{2BD87B8E-911C-4CAA-899B-C4F1BF98B6E4}" type="sibTrans" cxnId="{8F2E7FAE-9E46-4C7D-A790-844D506FCF30}">
      <dgm:prSet/>
      <dgm:spPr/>
      <dgm:t>
        <a:bodyPr/>
        <a:lstStyle/>
        <a:p>
          <a:endParaRPr lang="en-US"/>
        </a:p>
      </dgm:t>
    </dgm:pt>
    <dgm:pt modelId="{E2A8AB71-BEF9-4265-8408-77CC8A612151}">
      <dgm:prSet/>
      <dgm:spPr/>
      <dgm:t>
        <a:bodyPr/>
        <a:lstStyle/>
        <a:p>
          <a:r>
            <a:rPr lang="en-US"/>
            <a:t>Swagger</a:t>
          </a:r>
        </a:p>
      </dgm:t>
    </dgm:pt>
    <dgm:pt modelId="{E4562605-E2BA-43C7-9FF3-E0BDD7EEF451}" type="parTrans" cxnId="{0F864BFE-3562-44DE-BD29-F9005078A610}">
      <dgm:prSet/>
      <dgm:spPr/>
      <dgm:t>
        <a:bodyPr/>
        <a:lstStyle/>
        <a:p>
          <a:endParaRPr lang="en-US"/>
        </a:p>
      </dgm:t>
    </dgm:pt>
    <dgm:pt modelId="{99876B66-082E-47D6-8726-F9E1AD612B2B}" type="sibTrans" cxnId="{0F864BFE-3562-44DE-BD29-F9005078A610}">
      <dgm:prSet/>
      <dgm:spPr/>
      <dgm:t>
        <a:bodyPr/>
        <a:lstStyle/>
        <a:p>
          <a:endParaRPr lang="en-US"/>
        </a:p>
      </dgm:t>
    </dgm:pt>
    <dgm:pt modelId="{E72CC878-7D94-412B-B8F8-9A035D8BA60F}">
      <dgm:prSet/>
      <dgm:spPr/>
      <dgm:t>
        <a:bodyPr/>
        <a:lstStyle/>
        <a:p>
          <a:r>
            <a:rPr lang="en-US"/>
            <a:t>Globális exception kezelés</a:t>
          </a:r>
        </a:p>
      </dgm:t>
    </dgm:pt>
    <dgm:pt modelId="{B7B93B54-8BE2-4726-AF6C-59B8542F5DF4}" type="parTrans" cxnId="{DBF8B2CC-45E5-408B-9337-4BB02FE4454B}">
      <dgm:prSet/>
      <dgm:spPr/>
      <dgm:t>
        <a:bodyPr/>
        <a:lstStyle/>
        <a:p>
          <a:endParaRPr lang="en-US"/>
        </a:p>
      </dgm:t>
    </dgm:pt>
    <dgm:pt modelId="{166A2BBA-AB80-4C60-A4D3-1897EC838C98}" type="sibTrans" cxnId="{DBF8B2CC-45E5-408B-9337-4BB02FE4454B}">
      <dgm:prSet/>
      <dgm:spPr/>
      <dgm:t>
        <a:bodyPr/>
        <a:lstStyle/>
        <a:p>
          <a:endParaRPr lang="en-US"/>
        </a:p>
      </dgm:t>
    </dgm:pt>
    <dgm:pt modelId="{F3B05955-8981-4B64-9548-0CC2E6642910}">
      <dgm:prSet/>
      <dgm:spPr/>
      <dgm:t>
        <a:bodyPr/>
        <a:lstStyle/>
        <a:p>
          <a:r>
            <a:rPr lang="en-US"/>
            <a:t>3 rétegű architektúra</a:t>
          </a:r>
        </a:p>
      </dgm:t>
    </dgm:pt>
    <dgm:pt modelId="{7510760F-EF42-4872-85B1-8115E0E71615}" type="parTrans" cxnId="{4FA33683-CA2E-4A89-85E7-BEAB16ABA9E8}">
      <dgm:prSet/>
      <dgm:spPr/>
      <dgm:t>
        <a:bodyPr/>
        <a:lstStyle/>
        <a:p>
          <a:endParaRPr lang="en-US"/>
        </a:p>
      </dgm:t>
    </dgm:pt>
    <dgm:pt modelId="{59608BC3-1F6C-4FF7-BFF4-B2FD0B06DD03}" type="sibTrans" cxnId="{4FA33683-CA2E-4A89-85E7-BEAB16ABA9E8}">
      <dgm:prSet/>
      <dgm:spPr/>
      <dgm:t>
        <a:bodyPr/>
        <a:lstStyle/>
        <a:p>
          <a:endParaRPr lang="en-US"/>
        </a:p>
      </dgm:t>
    </dgm:pt>
    <dgm:pt modelId="{0FAD8B34-4681-45B0-BCFC-A4ECBCAD5EF2}">
      <dgm:prSet/>
      <dgm:spPr/>
      <dgm:t>
        <a:bodyPr/>
        <a:lstStyle/>
        <a:p>
          <a:r>
            <a:rPr lang="en-US"/>
            <a:t>React frontend</a:t>
          </a:r>
        </a:p>
      </dgm:t>
    </dgm:pt>
    <dgm:pt modelId="{BE328F3E-AC9A-4222-B9D8-D20ED8E10E48}" type="parTrans" cxnId="{39541E6E-48CE-4C19-A321-6D291A510C9C}">
      <dgm:prSet/>
      <dgm:spPr/>
      <dgm:t>
        <a:bodyPr/>
        <a:lstStyle/>
        <a:p>
          <a:endParaRPr lang="en-US"/>
        </a:p>
      </dgm:t>
    </dgm:pt>
    <dgm:pt modelId="{6BF9955D-B8B8-46A5-B954-5B7306416A89}" type="sibTrans" cxnId="{39541E6E-48CE-4C19-A321-6D291A510C9C}">
      <dgm:prSet/>
      <dgm:spPr/>
      <dgm:t>
        <a:bodyPr/>
        <a:lstStyle/>
        <a:p>
          <a:endParaRPr lang="en-US"/>
        </a:p>
      </dgm:t>
    </dgm:pt>
    <dgm:pt modelId="{5325C704-5D21-494A-BCE7-BF14F735D505}">
      <dgm:prSet/>
      <dgm:spPr/>
      <dgm:t>
        <a:bodyPr/>
        <a:lstStyle/>
        <a:p>
          <a:r>
            <a:rPr lang="en-US"/>
            <a:t>Redux state kezelés</a:t>
          </a:r>
        </a:p>
      </dgm:t>
    </dgm:pt>
    <dgm:pt modelId="{495DAD9A-BA93-428A-916E-C13D2840F6AF}" type="parTrans" cxnId="{ACDDAAFD-E3CB-4029-A4E9-96567FA49CE7}">
      <dgm:prSet/>
      <dgm:spPr/>
      <dgm:t>
        <a:bodyPr/>
        <a:lstStyle/>
        <a:p>
          <a:endParaRPr lang="en-US"/>
        </a:p>
      </dgm:t>
    </dgm:pt>
    <dgm:pt modelId="{92A8A430-BE96-4BF1-88E2-916C40A36F08}" type="sibTrans" cxnId="{ACDDAAFD-E3CB-4029-A4E9-96567FA49CE7}">
      <dgm:prSet/>
      <dgm:spPr/>
      <dgm:t>
        <a:bodyPr/>
        <a:lstStyle/>
        <a:p>
          <a:endParaRPr lang="en-US"/>
        </a:p>
      </dgm:t>
    </dgm:pt>
    <dgm:pt modelId="{5C40BB09-1EE3-4C3F-9FD5-5BBD4D07A6DB}">
      <dgm:prSet/>
      <dgm:spPr/>
      <dgm:t>
        <a:bodyPr/>
        <a:lstStyle/>
        <a:p>
          <a:r>
            <a:rPr lang="en-US" dirty="0" err="1"/>
            <a:t>Axios</a:t>
          </a:r>
          <a:r>
            <a:rPr lang="en-US" dirty="0"/>
            <a:t> web </a:t>
          </a:r>
          <a:r>
            <a:rPr lang="en-US" dirty="0" err="1"/>
            <a:t>kérések</a:t>
          </a:r>
          <a:endParaRPr lang="en-US" dirty="0"/>
        </a:p>
      </dgm:t>
    </dgm:pt>
    <dgm:pt modelId="{41A1E05C-9A8F-4C8A-B561-65ABACDE6E62}" type="parTrans" cxnId="{793D73CF-F843-453A-A04B-83EEDC32474E}">
      <dgm:prSet/>
      <dgm:spPr/>
      <dgm:t>
        <a:bodyPr/>
        <a:lstStyle/>
        <a:p>
          <a:endParaRPr lang="en-US"/>
        </a:p>
      </dgm:t>
    </dgm:pt>
    <dgm:pt modelId="{EE696323-295E-4B70-9E37-90F77CB40F89}" type="sibTrans" cxnId="{793D73CF-F843-453A-A04B-83EEDC32474E}">
      <dgm:prSet/>
      <dgm:spPr/>
      <dgm:t>
        <a:bodyPr/>
        <a:lstStyle/>
        <a:p>
          <a:endParaRPr lang="en-US"/>
        </a:p>
      </dgm:t>
    </dgm:pt>
    <dgm:pt modelId="{61C570E8-EF6F-4A54-B8C7-24ACDA85E9CD}">
      <dgm:prSet/>
      <dgm:spPr/>
      <dgm:t>
        <a:bodyPr/>
        <a:lstStyle/>
        <a:p>
          <a:r>
            <a:rPr lang="en-US" dirty="0"/>
            <a:t> Material-</a:t>
          </a:r>
          <a:r>
            <a:rPr lang="en-US" dirty="0" err="1"/>
            <a:t>ui</a:t>
          </a:r>
          <a:r>
            <a:rPr lang="en-US" dirty="0"/>
            <a:t> + bootstrap</a:t>
          </a:r>
        </a:p>
      </dgm:t>
    </dgm:pt>
    <dgm:pt modelId="{5DB2E2B4-6C34-4893-85C7-9C509B68D305}" type="parTrans" cxnId="{5491AD49-1AD5-4425-BCA1-FAEE94DB9CC1}">
      <dgm:prSet/>
      <dgm:spPr/>
      <dgm:t>
        <a:bodyPr/>
        <a:lstStyle/>
        <a:p>
          <a:endParaRPr lang="en-US"/>
        </a:p>
      </dgm:t>
    </dgm:pt>
    <dgm:pt modelId="{BB7A2CCB-836C-4B7D-9209-9C83AD8523DE}" type="sibTrans" cxnId="{5491AD49-1AD5-4425-BCA1-FAEE94DB9CC1}">
      <dgm:prSet/>
      <dgm:spPr/>
      <dgm:t>
        <a:bodyPr/>
        <a:lstStyle/>
        <a:p>
          <a:endParaRPr lang="en-US"/>
        </a:p>
      </dgm:t>
    </dgm:pt>
    <dgm:pt modelId="{FBEDEDFD-B14D-452A-820B-EC26DABEF868}" type="pres">
      <dgm:prSet presAssocID="{C1041859-C757-456A-91CF-FF751B11EFD5}" presName="Name0" presStyleCnt="0">
        <dgm:presLayoutVars>
          <dgm:dir/>
          <dgm:animLvl val="lvl"/>
          <dgm:resizeHandles val="exact"/>
        </dgm:presLayoutVars>
      </dgm:prSet>
      <dgm:spPr/>
    </dgm:pt>
    <dgm:pt modelId="{6903D7D3-697A-4BCB-A3DC-FE33358AFE3E}" type="pres">
      <dgm:prSet presAssocID="{7140F7EA-383F-4BDD-A045-B7D63F8E7597}" presName="composite" presStyleCnt="0"/>
      <dgm:spPr/>
    </dgm:pt>
    <dgm:pt modelId="{3884B14B-603A-4755-BC4E-624EF30F3C06}" type="pres">
      <dgm:prSet presAssocID="{7140F7EA-383F-4BDD-A045-B7D63F8E7597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6CB220BD-EC92-4DB6-A485-13CD6EE062E4}" type="pres">
      <dgm:prSet presAssocID="{7140F7EA-383F-4BDD-A045-B7D63F8E7597}" presName="desTx" presStyleLbl="revTx" presStyleIdx="0" presStyleCnt="2">
        <dgm:presLayoutVars>
          <dgm:bulletEnabled val="1"/>
        </dgm:presLayoutVars>
      </dgm:prSet>
      <dgm:spPr/>
    </dgm:pt>
    <dgm:pt modelId="{B7E89CB1-DBF4-4834-AAC1-F21345C48E1D}" type="pres">
      <dgm:prSet presAssocID="{8519DB91-7404-47CB-805A-A64429557D91}" presName="space" presStyleCnt="0"/>
      <dgm:spPr/>
    </dgm:pt>
    <dgm:pt modelId="{85CDC291-AA79-4DD3-B06A-1CA45C4A5B9B}" type="pres">
      <dgm:prSet presAssocID="{0FAD8B34-4681-45B0-BCFC-A4ECBCAD5EF2}" presName="composite" presStyleCnt="0"/>
      <dgm:spPr/>
    </dgm:pt>
    <dgm:pt modelId="{930BA1E9-27B4-46F1-B0F9-99AB2474B3DC}" type="pres">
      <dgm:prSet presAssocID="{0FAD8B34-4681-45B0-BCFC-A4ECBCAD5EF2}" presName="parTx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9ECF2327-6DE3-4450-86C6-4A7BFB44F98C}" type="pres">
      <dgm:prSet presAssocID="{0FAD8B34-4681-45B0-BCFC-A4ECBCAD5EF2}" presName="desTx" presStyleLbl="revTx" presStyleIdx="1" presStyleCnt="2">
        <dgm:presLayoutVars>
          <dgm:bulletEnabled val="1"/>
        </dgm:presLayoutVars>
      </dgm:prSet>
      <dgm:spPr/>
    </dgm:pt>
  </dgm:ptLst>
  <dgm:cxnLst>
    <dgm:cxn modelId="{14189808-5DBD-4D82-AD59-C0CC9185241E}" type="presOf" srcId="{F3B05955-8981-4B64-9548-0CC2E6642910}" destId="{6CB220BD-EC92-4DB6-A485-13CD6EE062E4}" srcOrd="0" destOrd="5" presId="urn:microsoft.com/office/officeart/2005/8/layout/chevron1"/>
    <dgm:cxn modelId="{F43CCE23-7242-41C2-8508-DA7E17651240}" type="presOf" srcId="{F5F1A676-A9EF-4170-AC41-C36C96746E16}" destId="{6CB220BD-EC92-4DB6-A485-13CD6EE062E4}" srcOrd="0" destOrd="1" presId="urn:microsoft.com/office/officeart/2005/8/layout/chevron1"/>
    <dgm:cxn modelId="{5D8F0F5F-6CFD-427E-AFC0-5CA62A5AD7FC}" type="presOf" srcId="{61C570E8-EF6F-4A54-B8C7-24ACDA85E9CD}" destId="{9ECF2327-6DE3-4450-86C6-4A7BFB44F98C}" srcOrd="0" destOrd="2" presId="urn:microsoft.com/office/officeart/2005/8/layout/chevron1"/>
    <dgm:cxn modelId="{5491AD49-1AD5-4425-BCA1-FAEE94DB9CC1}" srcId="{0FAD8B34-4681-45B0-BCFC-A4ECBCAD5EF2}" destId="{61C570E8-EF6F-4A54-B8C7-24ACDA85E9CD}" srcOrd="2" destOrd="0" parTransId="{5DB2E2B4-6C34-4893-85C7-9C509B68D305}" sibTransId="{BB7A2CCB-836C-4B7D-9209-9C83AD8523DE}"/>
    <dgm:cxn modelId="{39541E6E-48CE-4C19-A321-6D291A510C9C}" srcId="{C1041859-C757-456A-91CF-FF751B11EFD5}" destId="{0FAD8B34-4681-45B0-BCFC-A4ECBCAD5EF2}" srcOrd="1" destOrd="0" parTransId="{BE328F3E-AC9A-4222-B9D8-D20ED8E10E48}" sibTransId="{6BF9955D-B8B8-46A5-B954-5B7306416A89}"/>
    <dgm:cxn modelId="{4D29574F-F3E5-4CB9-8E68-6819C7DE7ACB}" type="presOf" srcId="{C1041859-C757-456A-91CF-FF751B11EFD5}" destId="{FBEDEDFD-B14D-452A-820B-EC26DABEF868}" srcOrd="0" destOrd="0" presId="urn:microsoft.com/office/officeart/2005/8/layout/chevron1"/>
    <dgm:cxn modelId="{3B72BC50-E67E-4F8C-A1CF-0272E53E8097}" srcId="{C1041859-C757-456A-91CF-FF751B11EFD5}" destId="{7140F7EA-383F-4BDD-A045-B7D63F8E7597}" srcOrd="0" destOrd="0" parTransId="{451C04A9-33DE-45E2-A178-E4E486D2C7B0}" sibTransId="{8519DB91-7404-47CB-805A-A64429557D91}"/>
    <dgm:cxn modelId="{405EF953-5F6B-46CF-B85F-393142C196CF}" type="presOf" srcId="{FE9A8F2E-B621-4558-98FF-E6066BEDA4F0}" destId="{6CB220BD-EC92-4DB6-A485-13CD6EE062E4}" srcOrd="0" destOrd="0" presId="urn:microsoft.com/office/officeart/2005/8/layout/chevron1"/>
    <dgm:cxn modelId="{C7892975-CE83-46A0-B694-795E54658DCD}" type="presOf" srcId="{5325C704-5D21-494A-BCE7-BF14F735D505}" destId="{9ECF2327-6DE3-4450-86C6-4A7BFB44F98C}" srcOrd="0" destOrd="0" presId="urn:microsoft.com/office/officeart/2005/8/layout/chevron1"/>
    <dgm:cxn modelId="{AE655E5A-0E25-478A-9D1D-0AA226270278}" type="presOf" srcId="{7140F7EA-383F-4BDD-A045-B7D63F8E7597}" destId="{3884B14B-603A-4755-BC4E-624EF30F3C06}" srcOrd="0" destOrd="0" presId="urn:microsoft.com/office/officeart/2005/8/layout/chevron1"/>
    <dgm:cxn modelId="{0CF44480-B590-4989-96E1-98996D08988B}" srcId="{7140F7EA-383F-4BDD-A045-B7D63F8E7597}" destId="{F5F1A676-A9EF-4170-AC41-C36C96746E16}" srcOrd="1" destOrd="0" parTransId="{8307D80B-F822-4151-AB78-1EC57F3FC065}" sibTransId="{B2D3228B-9508-4BDF-9008-91F2D7CDAC30}"/>
    <dgm:cxn modelId="{4FA33683-CA2E-4A89-85E7-BEAB16ABA9E8}" srcId="{7140F7EA-383F-4BDD-A045-B7D63F8E7597}" destId="{F3B05955-8981-4B64-9548-0CC2E6642910}" srcOrd="5" destOrd="0" parTransId="{7510760F-EF42-4872-85B1-8115E0E71615}" sibTransId="{59608BC3-1F6C-4FF7-BFF4-B2FD0B06DD03}"/>
    <dgm:cxn modelId="{8F2E7FAE-9E46-4C7D-A790-844D506FCF30}" srcId="{7140F7EA-383F-4BDD-A045-B7D63F8E7597}" destId="{6A3D8823-0BF8-4CB7-B716-74F9ED23C183}" srcOrd="2" destOrd="0" parTransId="{71EDE8CD-83E9-4092-A20A-BBAFB1BAF616}" sibTransId="{2BD87B8E-911C-4CAA-899B-C4F1BF98B6E4}"/>
    <dgm:cxn modelId="{3DD41DB6-0831-4F00-A2A1-BE8D2CB622A7}" type="presOf" srcId="{6A3D8823-0BF8-4CB7-B716-74F9ED23C183}" destId="{6CB220BD-EC92-4DB6-A485-13CD6EE062E4}" srcOrd="0" destOrd="2" presId="urn:microsoft.com/office/officeart/2005/8/layout/chevron1"/>
    <dgm:cxn modelId="{F570E8C6-CE14-42F2-8CF9-B3DCBDFC644F}" type="presOf" srcId="{5C40BB09-1EE3-4C3F-9FD5-5BBD4D07A6DB}" destId="{9ECF2327-6DE3-4450-86C6-4A7BFB44F98C}" srcOrd="0" destOrd="1" presId="urn:microsoft.com/office/officeart/2005/8/layout/chevron1"/>
    <dgm:cxn modelId="{3B02ABC7-C141-4636-B71F-9EE13C1DD270}" srcId="{7140F7EA-383F-4BDD-A045-B7D63F8E7597}" destId="{FE9A8F2E-B621-4558-98FF-E6066BEDA4F0}" srcOrd="0" destOrd="0" parTransId="{BB67E3A2-2AF5-4E31-87D0-F98C36291F07}" sibTransId="{1EA88A43-ACE0-4893-87E8-1B7B9C1268E6}"/>
    <dgm:cxn modelId="{56A665CC-6C82-42E0-8902-E617B2F82ADA}" type="presOf" srcId="{0FAD8B34-4681-45B0-BCFC-A4ECBCAD5EF2}" destId="{930BA1E9-27B4-46F1-B0F9-99AB2474B3DC}" srcOrd="0" destOrd="0" presId="urn:microsoft.com/office/officeart/2005/8/layout/chevron1"/>
    <dgm:cxn modelId="{DBF8B2CC-45E5-408B-9337-4BB02FE4454B}" srcId="{7140F7EA-383F-4BDD-A045-B7D63F8E7597}" destId="{E72CC878-7D94-412B-B8F8-9A035D8BA60F}" srcOrd="4" destOrd="0" parTransId="{B7B93B54-8BE2-4726-AF6C-59B8542F5DF4}" sibTransId="{166A2BBA-AB80-4C60-A4D3-1897EC838C98}"/>
    <dgm:cxn modelId="{793D73CF-F843-453A-A04B-83EEDC32474E}" srcId="{0FAD8B34-4681-45B0-BCFC-A4ECBCAD5EF2}" destId="{5C40BB09-1EE3-4C3F-9FD5-5BBD4D07A6DB}" srcOrd="1" destOrd="0" parTransId="{41A1E05C-9A8F-4C8A-B561-65ABACDE6E62}" sibTransId="{EE696323-295E-4B70-9E37-90F77CB40F89}"/>
    <dgm:cxn modelId="{5A3359ED-F597-4520-B533-CF4D1E6A7B18}" type="presOf" srcId="{E72CC878-7D94-412B-B8F8-9A035D8BA60F}" destId="{6CB220BD-EC92-4DB6-A485-13CD6EE062E4}" srcOrd="0" destOrd="4" presId="urn:microsoft.com/office/officeart/2005/8/layout/chevron1"/>
    <dgm:cxn modelId="{728336FD-EB42-457D-AD71-58F1D2BC92C9}" type="presOf" srcId="{E2A8AB71-BEF9-4265-8408-77CC8A612151}" destId="{6CB220BD-EC92-4DB6-A485-13CD6EE062E4}" srcOrd="0" destOrd="3" presId="urn:microsoft.com/office/officeart/2005/8/layout/chevron1"/>
    <dgm:cxn modelId="{ACDDAAFD-E3CB-4029-A4E9-96567FA49CE7}" srcId="{0FAD8B34-4681-45B0-BCFC-A4ECBCAD5EF2}" destId="{5325C704-5D21-494A-BCE7-BF14F735D505}" srcOrd="0" destOrd="0" parTransId="{495DAD9A-BA93-428A-916E-C13D2840F6AF}" sibTransId="{92A8A430-BE96-4BF1-88E2-916C40A36F08}"/>
    <dgm:cxn modelId="{0F864BFE-3562-44DE-BD29-F9005078A610}" srcId="{7140F7EA-383F-4BDD-A045-B7D63F8E7597}" destId="{E2A8AB71-BEF9-4265-8408-77CC8A612151}" srcOrd="3" destOrd="0" parTransId="{E4562605-E2BA-43C7-9FF3-E0BDD7EEF451}" sibTransId="{99876B66-082E-47D6-8726-F9E1AD612B2B}"/>
    <dgm:cxn modelId="{66CBBC19-BA3A-429E-ACD3-E7842F45E67D}" type="presParOf" srcId="{FBEDEDFD-B14D-452A-820B-EC26DABEF868}" destId="{6903D7D3-697A-4BCB-A3DC-FE33358AFE3E}" srcOrd="0" destOrd="0" presId="urn:microsoft.com/office/officeart/2005/8/layout/chevron1"/>
    <dgm:cxn modelId="{C417E7B9-0123-44A8-8194-F85863512686}" type="presParOf" srcId="{6903D7D3-697A-4BCB-A3DC-FE33358AFE3E}" destId="{3884B14B-603A-4755-BC4E-624EF30F3C06}" srcOrd="0" destOrd="0" presId="urn:microsoft.com/office/officeart/2005/8/layout/chevron1"/>
    <dgm:cxn modelId="{983CC485-8129-4EA3-ABB8-238C22DD8E1B}" type="presParOf" srcId="{6903D7D3-697A-4BCB-A3DC-FE33358AFE3E}" destId="{6CB220BD-EC92-4DB6-A485-13CD6EE062E4}" srcOrd="1" destOrd="0" presId="urn:microsoft.com/office/officeart/2005/8/layout/chevron1"/>
    <dgm:cxn modelId="{C5B82109-4F94-45EB-AED3-0E265EBD6E1F}" type="presParOf" srcId="{FBEDEDFD-B14D-452A-820B-EC26DABEF868}" destId="{B7E89CB1-DBF4-4834-AAC1-F21345C48E1D}" srcOrd="1" destOrd="0" presId="urn:microsoft.com/office/officeart/2005/8/layout/chevron1"/>
    <dgm:cxn modelId="{533E6CF4-236A-4E22-A112-5FC394358960}" type="presParOf" srcId="{FBEDEDFD-B14D-452A-820B-EC26DABEF868}" destId="{85CDC291-AA79-4DD3-B06A-1CA45C4A5B9B}" srcOrd="2" destOrd="0" presId="urn:microsoft.com/office/officeart/2005/8/layout/chevron1"/>
    <dgm:cxn modelId="{093E6337-B038-45F3-AB96-9F27A2346611}" type="presParOf" srcId="{85CDC291-AA79-4DD3-B06A-1CA45C4A5B9B}" destId="{930BA1E9-27B4-46F1-B0F9-99AB2474B3DC}" srcOrd="0" destOrd="0" presId="urn:microsoft.com/office/officeart/2005/8/layout/chevron1"/>
    <dgm:cxn modelId="{40265E2A-0229-4267-AC15-91B2C532CF85}" type="presParOf" srcId="{85CDC291-AA79-4DD3-B06A-1CA45C4A5B9B}" destId="{9ECF2327-6DE3-4450-86C6-4A7BFB44F98C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4B14B-603A-4755-BC4E-624EF30F3C06}">
      <dsp:nvSpPr>
        <dsp:cNvPr id="0" name=""/>
        <dsp:cNvSpPr/>
      </dsp:nvSpPr>
      <dsp:spPr>
        <a:xfrm>
          <a:off x="7261" y="50718"/>
          <a:ext cx="4398894" cy="1134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Backend:</a:t>
          </a:r>
        </a:p>
      </dsp:txBody>
      <dsp:txXfrm>
        <a:off x="574261" y="50718"/>
        <a:ext cx="3264894" cy="1134000"/>
      </dsp:txXfrm>
    </dsp:sp>
    <dsp:sp modelId="{6CB220BD-EC92-4DB6-A485-13CD6EE062E4}">
      <dsp:nvSpPr>
        <dsp:cNvPr id="0" name=""/>
        <dsp:cNvSpPr/>
      </dsp:nvSpPr>
      <dsp:spPr>
        <a:xfrm>
          <a:off x="7261" y="1326468"/>
          <a:ext cx="3519115" cy="2504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.Net Core Web api + Entity Framework Core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MSSQL adatbázis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Identity Core + JWT authentikáció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Swagger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Globális exception kezelés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3 rétegű architektúra</a:t>
          </a:r>
        </a:p>
      </dsp:txBody>
      <dsp:txXfrm>
        <a:off x="7261" y="1326468"/>
        <a:ext cx="3519115" cy="2504250"/>
      </dsp:txXfrm>
    </dsp:sp>
    <dsp:sp modelId="{930BA1E9-27B4-46F1-B0F9-99AB2474B3DC}">
      <dsp:nvSpPr>
        <dsp:cNvPr id="0" name=""/>
        <dsp:cNvSpPr/>
      </dsp:nvSpPr>
      <dsp:spPr>
        <a:xfrm>
          <a:off x="4190156" y="50718"/>
          <a:ext cx="4398894" cy="1134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React frontend</a:t>
          </a:r>
        </a:p>
      </dsp:txBody>
      <dsp:txXfrm>
        <a:off x="4757156" y="50718"/>
        <a:ext cx="3264894" cy="1134000"/>
      </dsp:txXfrm>
    </dsp:sp>
    <dsp:sp modelId="{9ECF2327-6DE3-4450-86C6-4A7BFB44F98C}">
      <dsp:nvSpPr>
        <dsp:cNvPr id="0" name=""/>
        <dsp:cNvSpPr/>
      </dsp:nvSpPr>
      <dsp:spPr>
        <a:xfrm>
          <a:off x="4190156" y="1326468"/>
          <a:ext cx="3519115" cy="2504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Redux state kezelés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Axios</a:t>
          </a:r>
          <a:r>
            <a:rPr lang="en-US" sz="2100" kern="1200" dirty="0"/>
            <a:t> web </a:t>
          </a:r>
          <a:r>
            <a:rPr lang="en-US" sz="2100" kern="1200" dirty="0" err="1"/>
            <a:t>kérések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 Material-</a:t>
          </a:r>
          <a:r>
            <a:rPr lang="en-US" sz="2100" kern="1200" dirty="0" err="1"/>
            <a:t>ui</a:t>
          </a:r>
          <a:r>
            <a:rPr lang="en-US" sz="2100" kern="1200" dirty="0"/>
            <a:t> + bootstrap</a:t>
          </a:r>
        </a:p>
      </dsp:txBody>
      <dsp:txXfrm>
        <a:off x="4190156" y="1326468"/>
        <a:ext cx="3519115" cy="2504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01B9-75BB-4D4C-AFA9-60AD5527C76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FE3E-D99D-425D-B512-5101B4F8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2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01B9-75BB-4D4C-AFA9-60AD5527C76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FE3E-D99D-425D-B512-5101B4F8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9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01B9-75BB-4D4C-AFA9-60AD5527C76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FE3E-D99D-425D-B512-5101B4F806D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8141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01B9-75BB-4D4C-AFA9-60AD5527C76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FE3E-D99D-425D-B512-5101B4F8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18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01B9-75BB-4D4C-AFA9-60AD5527C76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FE3E-D99D-425D-B512-5101B4F806D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0031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01B9-75BB-4D4C-AFA9-60AD5527C76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FE3E-D99D-425D-B512-5101B4F8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75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01B9-75BB-4D4C-AFA9-60AD5527C76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FE3E-D99D-425D-B512-5101B4F8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13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01B9-75BB-4D4C-AFA9-60AD5527C76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FE3E-D99D-425D-B512-5101B4F8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8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01B9-75BB-4D4C-AFA9-60AD5527C76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FE3E-D99D-425D-B512-5101B4F8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0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01B9-75BB-4D4C-AFA9-60AD5527C76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FE3E-D99D-425D-B512-5101B4F8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2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01B9-75BB-4D4C-AFA9-60AD5527C76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FE3E-D99D-425D-B512-5101B4F8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2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01B9-75BB-4D4C-AFA9-60AD5527C76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FE3E-D99D-425D-B512-5101B4F8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01B9-75BB-4D4C-AFA9-60AD5527C76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FE3E-D99D-425D-B512-5101B4F8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5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01B9-75BB-4D4C-AFA9-60AD5527C76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FE3E-D99D-425D-B512-5101B4F8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1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01B9-75BB-4D4C-AFA9-60AD5527C76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FE3E-D99D-425D-B512-5101B4F8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0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01B9-75BB-4D4C-AFA9-60AD5527C76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FE3E-D99D-425D-B512-5101B4F8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9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B01B9-75BB-4D4C-AFA9-60AD5527C76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1CFE3E-D99D-425D-B512-5101B4F8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9348-0CA2-4545-98C1-6729A9B997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Szalkai Krisztián</a:t>
            </a:r>
            <a:br>
              <a:rPr lang="en-US" dirty="0"/>
            </a:br>
            <a:r>
              <a:rPr lang="en-US" dirty="0" err="1"/>
              <a:t>Önálló</a:t>
            </a:r>
            <a:r>
              <a:rPr lang="en-US" dirty="0"/>
              <a:t> </a:t>
            </a:r>
            <a:r>
              <a:rPr lang="en-US" dirty="0" err="1"/>
              <a:t>laboratórium</a:t>
            </a:r>
            <a:r>
              <a:rPr lang="en-US" dirty="0"/>
              <a:t> </a:t>
            </a:r>
            <a:r>
              <a:rPr lang="en-US" dirty="0" err="1"/>
              <a:t>prezentáció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D4AE6-81A2-4656-9E56-6A5EFD34D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Konzulens</a:t>
            </a:r>
            <a:r>
              <a:rPr lang="en-US" dirty="0"/>
              <a:t>: Albert </a:t>
            </a:r>
            <a:r>
              <a:rPr lang="en-US" dirty="0" err="1"/>
              <a:t>István</a:t>
            </a:r>
            <a:endParaRPr lang="en-US" dirty="0"/>
          </a:p>
          <a:p>
            <a:r>
              <a:rPr lang="en-US" dirty="0" err="1"/>
              <a:t>Téma</a:t>
            </a:r>
            <a:r>
              <a:rPr lang="en-US" dirty="0"/>
              <a:t>: </a:t>
            </a:r>
            <a:r>
              <a:rPr lang="en-US" dirty="0" err="1"/>
              <a:t>Fullstack</a:t>
            </a:r>
            <a:r>
              <a:rPr lang="en-US" dirty="0"/>
              <a:t> </a:t>
            </a:r>
            <a:r>
              <a:rPr lang="en-US" dirty="0" err="1"/>
              <a:t>webalkalmazás</a:t>
            </a:r>
            <a:r>
              <a:rPr lang="en-US" dirty="0"/>
              <a:t> </a:t>
            </a:r>
            <a:r>
              <a:rPr lang="en-US" dirty="0" err="1"/>
              <a:t>fejlesztése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12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EF39B0-710D-43D8-93D3-B9F6C2FF4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Saját</a:t>
            </a:r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foglalások</a:t>
            </a:r>
            <a:endParaRPr lang="en-US" sz="4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E267BF-1B72-4C48-BF31-105938F83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968" y="1312142"/>
            <a:ext cx="8288033" cy="292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78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A5E16D-56A6-48E7-9CC1-35D006103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 err="1"/>
              <a:t>Beállítások</a:t>
            </a:r>
            <a:br>
              <a:rPr lang="en-US" sz="4800" dirty="0"/>
            </a:br>
            <a:r>
              <a:rPr lang="en-US" sz="2000" dirty="0"/>
              <a:t>Material UI Confirm </a:t>
            </a:r>
            <a:r>
              <a:rPr lang="en-US" sz="2000" dirty="0" err="1"/>
              <a:t>ablak</a:t>
            </a:r>
            <a:endParaRPr lang="en-US" sz="4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8A823B-CA10-44D4-8CC7-457E52827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526" b="-2"/>
          <a:stretch/>
        </p:blipFill>
        <p:spPr>
          <a:xfrm>
            <a:off x="985968" y="609600"/>
            <a:ext cx="8288033" cy="36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83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CC59-598E-42CA-8C1B-11EB93F2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Továbbfejlesztés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F002B-35E2-421F-96D3-CDD92D537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Adminsiztrátor</a:t>
            </a:r>
            <a:r>
              <a:rPr lang="en-US" dirty="0"/>
              <a:t> </a:t>
            </a:r>
            <a:r>
              <a:rPr lang="en-US" dirty="0" err="1"/>
              <a:t>lehetőségek</a:t>
            </a:r>
            <a:endParaRPr lang="en-US" dirty="0"/>
          </a:p>
          <a:p>
            <a:r>
              <a:rPr lang="en-US" dirty="0" err="1"/>
              <a:t>Flottakezelés</a:t>
            </a:r>
            <a:endParaRPr lang="en-US" dirty="0"/>
          </a:p>
          <a:p>
            <a:r>
              <a:rPr lang="en-US" dirty="0" err="1"/>
              <a:t>Bankkártyás</a:t>
            </a:r>
            <a:r>
              <a:rPr lang="en-US" dirty="0"/>
              <a:t> </a:t>
            </a:r>
            <a:r>
              <a:rPr lang="en-US" dirty="0" err="1"/>
              <a:t>fizetés</a:t>
            </a:r>
            <a:endParaRPr lang="en-US" dirty="0"/>
          </a:p>
          <a:p>
            <a:r>
              <a:rPr lang="en-US" dirty="0" err="1"/>
              <a:t>Dolgozói</a:t>
            </a:r>
            <a:r>
              <a:rPr lang="en-US" dirty="0"/>
              <a:t> </a:t>
            </a:r>
            <a:r>
              <a:rPr lang="en-US" dirty="0" err="1"/>
              <a:t>bejelentkezés</a:t>
            </a:r>
            <a:endParaRPr lang="en-US" dirty="0"/>
          </a:p>
          <a:p>
            <a:r>
              <a:rPr lang="en-US" dirty="0"/>
              <a:t>Mobil app</a:t>
            </a:r>
          </a:p>
        </p:txBody>
      </p:sp>
    </p:spTree>
    <p:extLst>
      <p:ext uri="{BB962C8B-B14F-4D97-AF65-F5344CB8AC3E}">
        <p14:creationId xmlns:p14="http://schemas.microsoft.com/office/powerpoint/2010/main" val="354499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0BA5-1D7C-4F90-9700-F89886AF6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téma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6EC2B-5206-49EF-B8A0-A04DC65E8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Taxi </a:t>
            </a:r>
            <a:r>
              <a:rPr lang="en-US" dirty="0" err="1"/>
              <a:t>szolgáltatás</a:t>
            </a:r>
            <a:endParaRPr lang="en-US" dirty="0"/>
          </a:p>
          <a:p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fajta</a:t>
            </a:r>
            <a:r>
              <a:rPr lang="en-US" dirty="0"/>
              <a:t> </a:t>
            </a:r>
            <a:r>
              <a:rPr lang="en-US" dirty="0" err="1"/>
              <a:t>foglalási</a:t>
            </a:r>
            <a:r>
              <a:rPr lang="en-US" dirty="0"/>
              <a:t> </a:t>
            </a:r>
            <a:r>
              <a:rPr lang="en-US" dirty="0" err="1"/>
              <a:t>mód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A-</a:t>
            </a:r>
            <a:r>
              <a:rPr lang="en-US" dirty="0" err="1"/>
              <a:t>ból</a:t>
            </a:r>
            <a:r>
              <a:rPr lang="en-US" dirty="0"/>
              <a:t> B-be </a:t>
            </a:r>
          </a:p>
          <a:p>
            <a:pPr lvl="1"/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időre</a:t>
            </a:r>
            <a:endParaRPr lang="en-US" dirty="0"/>
          </a:p>
          <a:p>
            <a:r>
              <a:rPr lang="en-US" dirty="0"/>
              <a:t>Rest </a:t>
            </a:r>
            <a:r>
              <a:rPr lang="en-US" dirty="0" err="1"/>
              <a:t>api</a:t>
            </a:r>
            <a:r>
              <a:rPr lang="en-US" dirty="0"/>
              <a:t> + </a:t>
            </a:r>
            <a:r>
              <a:rPr lang="en-US" dirty="0" err="1"/>
              <a:t>Weboldal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4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4A9A-6960-4C16-8FC3-3E352A7F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Funkciók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5A5DB-5FB0-4ACF-9BF4-8B47EDAE2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Felhasználókezelés</a:t>
            </a:r>
            <a:endParaRPr lang="en-US" dirty="0"/>
          </a:p>
          <a:p>
            <a:pPr lvl="1"/>
            <a:r>
              <a:rPr lang="en-US" dirty="0" err="1"/>
              <a:t>Adminisztrátor</a:t>
            </a:r>
            <a:r>
              <a:rPr lang="en-US" dirty="0"/>
              <a:t>/ end user</a:t>
            </a:r>
          </a:p>
          <a:p>
            <a:r>
              <a:rPr lang="en-US" dirty="0" err="1"/>
              <a:t>Foglalás</a:t>
            </a:r>
            <a:r>
              <a:rPr lang="en-US" dirty="0"/>
              <a:t> a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féle</a:t>
            </a:r>
            <a:r>
              <a:rPr lang="en-US" dirty="0"/>
              <a:t> </a:t>
            </a:r>
            <a:r>
              <a:rPr lang="en-US" dirty="0" err="1"/>
              <a:t>szolgáltatásra</a:t>
            </a:r>
            <a:endParaRPr lang="en-US" dirty="0"/>
          </a:p>
          <a:p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kezelése</a:t>
            </a:r>
            <a:r>
              <a:rPr lang="en-US" dirty="0"/>
              <a:t>/ </a:t>
            </a:r>
            <a:r>
              <a:rPr lang="en-US" dirty="0" err="1"/>
              <a:t>törlése</a:t>
            </a:r>
            <a:endParaRPr lang="en-US" dirty="0"/>
          </a:p>
          <a:p>
            <a:r>
              <a:rPr lang="en-US" dirty="0" err="1"/>
              <a:t>Előző</a:t>
            </a:r>
            <a:r>
              <a:rPr lang="en-US" dirty="0"/>
              <a:t> </a:t>
            </a:r>
            <a:r>
              <a:rPr lang="en-US" dirty="0" err="1"/>
              <a:t>foglalások</a:t>
            </a:r>
            <a:r>
              <a:rPr lang="en-US" dirty="0"/>
              <a:t> </a:t>
            </a:r>
            <a:r>
              <a:rPr lang="en-US" dirty="0" err="1"/>
              <a:t>megtekintése</a:t>
            </a:r>
            <a:endParaRPr lang="en-US" dirty="0"/>
          </a:p>
          <a:p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határidővel</a:t>
            </a:r>
            <a:r>
              <a:rPr lang="en-US" dirty="0"/>
              <a:t> </a:t>
            </a:r>
            <a:r>
              <a:rPr lang="en-US" dirty="0" err="1"/>
              <a:t>foglalás</a:t>
            </a:r>
            <a:r>
              <a:rPr lang="en-US" dirty="0"/>
              <a:t> </a:t>
            </a:r>
            <a:r>
              <a:rPr lang="en-US" dirty="0" err="1"/>
              <a:t>lemondása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4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E1C8-AD4A-433A-9C4B-21FDB5006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Foglalás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A3983-20FC-4E6E-A322-8944BCDE5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Foglalás</a:t>
            </a:r>
            <a:r>
              <a:rPr lang="en-US" dirty="0"/>
              <a:t> </a:t>
            </a:r>
            <a:r>
              <a:rPr lang="en-US" dirty="0" err="1"/>
              <a:t>típusa</a:t>
            </a:r>
            <a:r>
              <a:rPr lang="en-US" dirty="0"/>
              <a:t>, </a:t>
            </a:r>
            <a:r>
              <a:rPr lang="en-US" dirty="0" err="1"/>
              <a:t>ideje</a:t>
            </a:r>
            <a:r>
              <a:rPr lang="en-US" dirty="0"/>
              <a:t>, </a:t>
            </a:r>
            <a:r>
              <a:rPr lang="en-US" dirty="0" err="1"/>
              <a:t>komment</a:t>
            </a:r>
            <a:endParaRPr lang="en-US" dirty="0"/>
          </a:p>
          <a:p>
            <a:r>
              <a:rPr lang="en-US" dirty="0" err="1"/>
              <a:t>Szolgáltatás</a:t>
            </a:r>
            <a:r>
              <a:rPr lang="en-US" dirty="0"/>
              <a:t> “</a:t>
            </a:r>
            <a:r>
              <a:rPr lang="en-US" dirty="0" err="1"/>
              <a:t>minőségének</a:t>
            </a:r>
            <a:r>
              <a:rPr lang="en-US" dirty="0"/>
              <a:t>” </a:t>
            </a:r>
            <a:r>
              <a:rPr lang="en-US" dirty="0" err="1"/>
              <a:t>kiválasztása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Autó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típus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Preferenciák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/>
              <a:t>Ár</a:t>
            </a:r>
            <a:r>
              <a:rPr lang="en-US" dirty="0"/>
              <a:t> </a:t>
            </a:r>
            <a:r>
              <a:rPr lang="en-US" dirty="0" err="1"/>
              <a:t>számítása</a:t>
            </a:r>
            <a:endParaRPr lang="en-US" dirty="0"/>
          </a:p>
          <a:p>
            <a:pPr lvl="1"/>
            <a:r>
              <a:rPr lang="en-US" dirty="0"/>
              <a:t>Google maps </a:t>
            </a:r>
            <a:r>
              <a:rPr lang="en-US" dirty="0" err="1"/>
              <a:t>útvonal</a:t>
            </a:r>
            <a:endParaRPr lang="en-US" dirty="0"/>
          </a:p>
          <a:p>
            <a:pPr lvl="1"/>
            <a:r>
              <a:rPr lang="en-US" dirty="0" err="1"/>
              <a:t>Koordináta</a:t>
            </a:r>
            <a:r>
              <a:rPr lang="en-US" dirty="0"/>
              <a:t> </a:t>
            </a:r>
            <a:r>
              <a:rPr lang="en-US" dirty="0" err="1"/>
              <a:t>halmazok</a:t>
            </a:r>
            <a:r>
              <a:rPr lang="en-US" dirty="0"/>
              <a:t> extra </a:t>
            </a:r>
            <a:r>
              <a:rPr lang="en-US" dirty="0" err="1"/>
              <a:t>árú</a:t>
            </a:r>
            <a:r>
              <a:rPr lang="en-US" dirty="0"/>
              <a:t> </a:t>
            </a:r>
            <a:r>
              <a:rPr lang="en-US" dirty="0" err="1"/>
              <a:t>zónák</a:t>
            </a:r>
            <a:r>
              <a:rPr lang="en-US" dirty="0"/>
              <a:t> </a:t>
            </a:r>
            <a:r>
              <a:rPr lang="en-US" dirty="0" err="1"/>
              <a:t>meghatározásához</a:t>
            </a:r>
            <a:endParaRPr lang="en-US" dirty="0"/>
          </a:p>
          <a:p>
            <a:pPr lvl="1"/>
            <a:r>
              <a:rPr lang="en-US" dirty="0" err="1"/>
              <a:t>Paraméterek</a:t>
            </a:r>
            <a:r>
              <a:rPr lang="en-US" dirty="0"/>
              <a:t> </a:t>
            </a:r>
            <a:r>
              <a:rPr lang="en-US" dirty="0" err="1"/>
              <a:t>figyelembevétele</a:t>
            </a:r>
            <a:endParaRPr lang="en-US" dirty="0"/>
          </a:p>
          <a:p>
            <a:r>
              <a:rPr lang="en-US" dirty="0" err="1"/>
              <a:t>Egyedi</a:t>
            </a:r>
            <a:r>
              <a:rPr lang="en-US" dirty="0"/>
              <a:t> </a:t>
            </a:r>
            <a:r>
              <a:rPr lang="en-US" dirty="0" err="1"/>
              <a:t>azonosító</a:t>
            </a:r>
            <a:r>
              <a:rPr lang="en-US" dirty="0"/>
              <a:t> </a:t>
            </a:r>
            <a:r>
              <a:rPr lang="en-US" dirty="0" err="1"/>
              <a:t>generálása</a:t>
            </a:r>
            <a:r>
              <a:rPr lang="en-US" dirty="0"/>
              <a:t>, </a:t>
            </a:r>
            <a:r>
              <a:rPr lang="en-US" dirty="0" err="1"/>
              <a:t>tárolása</a:t>
            </a:r>
            <a:endParaRPr lang="en-US" dirty="0"/>
          </a:p>
          <a:p>
            <a:r>
              <a:rPr lang="en-US" dirty="0"/>
              <a:t>Email </a:t>
            </a:r>
            <a:r>
              <a:rPr lang="en-US" dirty="0" err="1"/>
              <a:t>visszaigazolás</a:t>
            </a:r>
            <a:r>
              <a:rPr lang="en-US" dirty="0"/>
              <a:t> </a:t>
            </a:r>
            <a:r>
              <a:rPr lang="en-US" dirty="0" err="1"/>
              <a:t>küldése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2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23552-2B94-428F-8864-BD4436168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Technológiák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F58618F-8D87-4947-9ACF-9DE6717205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31420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917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9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63279D-9596-4694-A9F9-A8B310D6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Bejelentkezés</a:t>
            </a:r>
            <a:r>
              <a:rPr lang="en-US" sz="4800" dirty="0"/>
              <a:t>/ </a:t>
            </a:r>
            <a:r>
              <a:rPr lang="en-US" sz="4800" dirty="0" err="1"/>
              <a:t>Regisztráció</a:t>
            </a:r>
            <a:endParaRPr lang="en-US" sz="4800" dirty="0"/>
          </a:p>
        </p:txBody>
      </p:sp>
      <p:pic>
        <p:nvPicPr>
          <p:cNvPr id="4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8CB0451-2C22-4182-884A-99893380B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174" y="609600"/>
            <a:ext cx="2795508" cy="36423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1350BF8-4789-41AC-96FC-857808FD6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436" y="609600"/>
            <a:ext cx="2458590" cy="36423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258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F5753F-FA00-4094-AABC-710C1E246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825" y="543886"/>
            <a:ext cx="6228928" cy="576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9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E6DDA84-E33C-4C0C-ADD8-0F914FDC5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270" y="209550"/>
            <a:ext cx="1777666" cy="6237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E328F0-A764-4F52-A3ED-DF9898006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502" y="209549"/>
            <a:ext cx="3492023" cy="62374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83A0E4-E287-499B-94D3-E28935131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3800" y="5034643"/>
            <a:ext cx="3757242" cy="83033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/>
              <a:t>Reszponzivitás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8496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E3E2-CEF6-4803-8387-2B98A5FC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F357E4-8480-4ACB-91D7-17680C1FC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284" y="217714"/>
            <a:ext cx="9381066" cy="64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459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151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Szalkai Krisztián Önálló laboratórium prezentáció</vt:lpstr>
      <vt:lpstr>A téma</vt:lpstr>
      <vt:lpstr>Funkciók</vt:lpstr>
      <vt:lpstr>Foglalás</vt:lpstr>
      <vt:lpstr>Technológiák</vt:lpstr>
      <vt:lpstr>Bejelentkezés/ Regisztráció</vt:lpstr>
      <vt:lpstr>PowerPoint Presentation</vt:lpstr>
      <vt:lpstr>Reszponzivitás</vt:lpstr>
      <vt:lpstr>PowerPoint Presentation</vt:lpstr>
      <vt:lpstr>Saját foglalások</vt:lpstr>
      <vt:lpstr>Beállítások Material UI Confirm ablak</vt:lpstr>
      <vt:lpstr>Továbbfejlesztés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Szalkai Krisztián Önálló laboratórium prezentáció</dc:title>
  <dc:creator>Szalkai Krisztián</dc:creator>
  <cp:lastModifiedBy>Szalkai Krisztián</cp:lastModifiedBy>
  <cp:revision>2</cp:revision>
  <dcterms:created xsi:type="dcterms:W3CDTF">2020-12-14T21:57:04Z</dcterms:created>
  <dcterms:modified xsi:type="dcterms:W3CDTF">2020-12-14T22:02:56Z</dcterms:modified>
</cp:coreProperties>
</file>