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56" r:id="rId2"/>
    <p:sldId id="266" r:id="rId3"/>
    <p:sldId id="257" r:id="rId4"/>
    <p:sldId id="258" r:id="rId5"/>
    <p:sldId id="259" r:id="rId6"/>
    <p:sldId id="260" r:id="rId7"/>
    <p:sldId id="261" r:id="rId8"/>
    <p:sldId id="262" r:id="rId9"/>
    <p:sldId id="268" r:id="rId10"/>
    <p:sldId id="263" r:id="rId11"/>
    <p:sldId id="267" r:id="rId12"/>
    <p:sldId id="264" r:id="rId13"/>
    <p:sldId id="265" r:id="rId14"/>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BD5FAA-A57F-4911-BBD7-C9A1EEF9500D}" v="8" dt="2024-12-29T05:32:50.0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 D" userId="7519f3a6714da9df" providerId="LiveId" clId="{5ABD5FAA-A57F-4911-BBD7-C9A1EEF9500D}"/>
    <pc:docChg chg="undo custSel addSld delSld modSld sldOrd">
      <pc:chgData name="W D" userId="7519f3a6714da9df" providerId="LiveId" clId="{5ABD5FAA-A57F-4911-BBD7-C9A1EEF9500D}" dt="2024-12-31T18:43:53.530" v="360" actId="2711"/>
      <pc:docMkLst>
        <pc:docMk/>
      </pc:docMkLst>
      <pc:sldChg chg="addSp delSp modSp mod">
        <pc:chgData name="W D" userId="7519f3a6714da9df" providerId="LiveId" clId="{5ABD5FAA-A57F-4911-BBD7-C9A1EEF9500D}" dt="2024-12-26T15:49:47.097" v="182" actId="114"/>
        <pc:sldMkLst>
          <pc:docMk/>
          <pc:sldMk cId="605177005" sldId="256"/>
        </pc:sldMkLst>
        <pc:spChg chg="mod">
          <ac:chgData name="W D" userId="7519f3a6714da9df" providerId="LiveId" clId="{5ABD5FAA-A57F-4911-BBD7-C9A1EEF9500D}" dt="2024-12-26T15:43:33.058" v="128" actId="14100"/>
          <ac:spMkLst>
            <pc:docMk/>
            <pc:sldMk cId="605177005" sldId="256"/>
            <ac:spMk id="3" creationId="{E5E563B4-9ABC-3BD8-8969-8CDC47EFC15F}"/>
          </ac:spMkLst>
        </pc:spChg>
        <pc:spChg chg="add del mod">
          <ac:chgData name="W D" userId="7519f3a6714da9df" providerId="LiveId" clId="{5ABD5FAA-A57F-4911-BBD7-C9A1EEF9500D}" dt="2024-12-26T15:49:47.097" v="182" actId="114"/>
          <ac:spMkLst>
            <pc:docMk/>
            <pc:sldMk cId="605177005" sldId="256"/>
            <ac:spMk id="4" creationId="{D15C7D19-B95F-7A88-B132-7905E3326F87}"/>
          </ac:spMkLst>
        </pc:spChg>
      </pc:sldChg>
      <pc:sldChg chg="modSp mod">
        <pc:chgData name="W D" userId="7519f3a6714da9df" providerId="LiveId" clId="{5ABD5FAA-A57F-4911-BBD7-C9A1EEF9500D}" dt="2024-12-28T05:24:23.635" v="336" actId="2710"/>
        <pc:sldMkLst>
          <pc:docMk/>
          <pc:sldMk cId="2381331190" sldId="257"/>
        </pc:sldMkLst>
        <pc:spChg chg="mod">
          <ac:chgData name="W D" userId="7519f3a6714da9df" providerId="LiveId" clId="{5ABD5FAA-A57F-4911-BBD7-C9A1EEF9500D}" dt="2024-12-28T05:24:23.635" v="336" actId="2710"/>
          <ac:spMkLst>
            <pc:docMk/>
            <pc:sldMk cId="2381331190" sldId="257"/>
            <ac:spMk id="4" creationId="{C8BEE294-885A-85C5-0740-C8B0F001F161}"/>
          </ac:spMkLst>
        </pc:spChg>
      </pc:sldChg>
      <pc:sldChg chg="modSp mod">
        <pc:chgData name="W D" userId="7519f3a6714da9df" providerId="LiveId" clId="{5ABD5FAA-A57F-4911-BBD7-C9A1EEF9500D}" dt="2024-12-28T05:25:22.195" v="343" actId="113"/>
        <pc:sldMkLst>
          <pc:docMk/>
          <pc:sldMk cId="2841596617" sldId="258"/>
        </pc:sldMkLst>
        <pc:spChg chg="mod">
          <ac:chgData name="W D" userId="7519f3a6714da9df" providerId="LiveId" clId="{5ABD5FAA-A57F-4911-BBD7-C9A1EEF9500D}" dt="2024-12-28T05:25:22.195" v="343" actId="113"/>
          <ac:spMkLst>
            <pc:docMk/>
            <pc:sldMk cId="2841596617" sldId="258"/>
            <ac:spMk id="2" creationId="{20AE7056-047A-617A-7495-CA6C7F64ABD0}"/>
          </ac:spMkLst>
        </pc:spChg>
      </pc:sldChg>
      <pc:sldChg chg="modSp mod">
        <pc:chgData name="W D" userId="7519f3a6714da9df" providerId="LiveId" clId="{5ABD5FAA-A57F-4911-BBD7-C9A1EEF9500D}" dt="2024-12-26T15:52:45.650" v="186" actId="179"/>
        <pc:sldMkLst>
          <pc:docMk/>
          <pc:sldMk cId="2024468727" sldId="259"/>
        </pc:sldMkLst>
        <pc:spChg chg="mod">
          <ac:chgData name="W D" userId="7519f3a6714da9df" providerId="LiveId" clId="{5ABD5FAA-A57F-4911-BBD7-C9A1EEF9500D}" dt="2024-12-26T15:52:45.650" v="186" actId="179"/>
          <ac:spMkLst>
            <pc:docMk/>
            <pc:sldMk cId="2024468727" sldId="259"/>
            <ac:spMk id="4" creationId="{FBBD0373-E896-2589-73F4-1015EEDBAF47}"/>
          </ac:spMkLst>
        </pc:spChg>
      </pc:sldChg>
      <pc:sldChg chg="modSp mod">
        <pc:chgData name="W D" userId="7519f3a6714da9df" providerId="LiveId" clId="{5ABD5FAA-A57F-4911-BBD7-C9A1EEF9500D}" dt="2024-12-28T05:23:42.815" v="328" actId="2710"/>
        <pc:sldMkLst>
          <pc:docMk/>
          <pc:sldMk cId="1213820122" sldId="260"/>
        </pc:sldMkLst>
        <pc:spChg chg="mod">
          <ac:chgData name="W D" userId="7519f3a6714da9df" providerId="LiveId" clId="{5ABD5FAA-A57F-4911-BBD7-C9A1EEF9500D}" dt="2024-12-28T05:23:42.815" v="328" actId="2710"/>
          <ac:spMkLst>
            <pc:docMk/>
            <pc:sldMk cId="1213820122" sldId="260"/>
            <ac:spMk id="3" creationId="{19F44D76-DD6B-B0B9-7AA4-B2FC7037810C}"/>
          </ac:spMkLst>
        </pc:spChg>
      </pc:sldChg>
      <pc:sldChg chg="modSp mod">
        <pc:chgData name="W D" userId="7519f3a6714da9df" providerId="LiveId" clId="{5ABD5FAA-A57F-4911-BBD7-C9A1EEF9500D}" dt="2024-12-28T05:25:35.897" v="344" actId="113"/>
        <pc:sldMkLst>
          <pc:docMk/>
          <pc:sldMk cId="229716860" sldId="261"/>
        </pc:sldMkLst>
        <pc:spChg chg="mod">
          <ac:chgData name="W D" userId="7519f3a6714da9df" providerId="LiveId" clId="{5ABD5FAA-A57F-4911-BBD7-C9A1EEF9500D}" dt="2024-12-28T05:25:35.897" v="344" actId="113"/>
          <ac:spMkLst>
            <pc:docMk/>
            <pc:sldMk cId="229716860" sldId="261"/>
            <ac:spMk id="2" creationId="{1BF3EC97-62E5-ECD8-C31D-0E9FEAA802E9}"/>
          </ac:spMkLst>
        </pc:spChg>
        <pc:spChg chg="mod">
          <ac:chgData name="W D" userId="7519f3a6714da9df" providerId="LiveId" clId="{5ABD5FAA-A57F-4911-BBD7-C9A1EEF9500D}" dt="2024-12-28T05:23:58.898" v="334" actId="2710"/>
          <ac:spMkLst>
            <pc:docMk/>
            <pc:sldMk cId="229716860" sldId="261"/>
            <ac:spMk id="4" creationId="{2FA9BB3B-A08E-A5D1-7878-A2DFE948FF88}"/>
          </ac:spMkLst>
        </pc:spChg>
      </pc:sldChg>
      <pc:sldChg chg="modSp mod">
        <pc:chgData name="W D" userId="7519f3a6714da9df" providerId="LiveId" clId="{5ABD5FAA-A57F-4911-BBD7-C9A1EEF9500D}" dt="2024-12-28T05:23:24.165" v="326" actId="2710"/>
        <pc:sldMkLst>
          <pc:docMk/>
          <pc:sldMk cId="1357027773" sldId="263"/>
        </pc:sldMkLst>
        <pc:spChg chg="mod">
          <ac:chgData name="W D" userId="7519f3a6714da9df" providerId="LiveId" clId="{5ABD5FAA-A57F-4911-BBD7-C9A1EEF9500D}" dt="2024-12-28T05:23:24.165" v="326" actId="2710"/>
          <ac:spMkLst>
            <pc:docMk/>
            <pc:sldMk cId="1357027773" sldId="263"/>
            <ac:spMk id="4" creationId="{0A340A5F-AE68-2669-C430-D17F611C3DB8}"/>
          </ac:spMkLst>
        </pc:spChg>
      </pc:sldChg>
      <pc:sldChg chg="modSp mod">
        <pc:chgData name="W D" userId="7519f3a6714da9df" providerId="LiveId" clId="{5ABD5FAA-A57F-4911-BBD7-C9A1EEF9500D}" dt="2024-12-31T18:43:53.530" v="360" actId="2711"/>
        <pc:sldMkLst>
          <pc:docMk/>
          <pc:sldMk cId="4018713483" sldId="264"/>
        </pc:sldMkLst>
        <pc:spChg chg="mod">
          <ac:chgData name="W D" userId="7519f3a6714da9df" providerId="LiveId" clId="{5ABD5FAA-A57F-4911-BBD7-C9A1EEF9500D}" dt="2024-12-31T18:43:53.530" v="360" actId="2711"/>
          <ac:spMkLst>
            <pc:docMk/>
            <pc:sldMk cId="4018713483" sldId="264"/>
            <ac:spMk id="3" creationId="{E8D9678F-CFBD-6653-1959-0C40D69ED212}"/>
          </ac:spMkLst>
        </pc:spChg>
      </pc:sldChg>
      <pc:sldChg chg="addSp delSp modSp new mod ord">
        <pc:chgData name="W D" userId="7519f3a6714da9df" providerId="LiveId" clId="{5ABD5FAA-A57F-4911-BBD7-C9A1EEF9500D}" dt="2024-12-28T05:24:52.159" v="342" actId="20577"/>
        <pc:sldMkLst>
          <pc:docMk/>
          <pc:sldMk cId="404122379" sldId="266"/>
        </pc:sldMkLst>
        <pc:spChg chg="mod">
          <ac:chgData name="W D" userId="7519f3a6714da9df" providerId="LiveId" clId="{5ABD5FAA-A57F-4911-BBD7-C9A1EEF9500D}" dt="2024-12-28T04:14:01.290" v="197" actId="20577"/>
          <ac:spMkLst>
            <pc:docMk/>
            <pc:sldMk cId="404122379" sldId="266"/>
            <ac:spMk id="2" creationId="{FE400E3C-D6F1-0FAB-76C6-ED8BBF3C30ED}"/>
          </ac:spMkLst>
        </pc:spChg>
        <pc:spChg chg="add del mod">
          <ac:chgData name="W D" userId="7519f3a6714da9df" providerId="LiveId" clId="{5ABD5FAA-A57F-4911-BBD7-C9A1EEF9500D}" dt="2024-12-28T05:24:52.159" v="342" actId="20577"/>
          <ac:spMkLst>
            <pc:docMk/>
            <pc:sldMk cId="404122379" sldId="266"/>
            <ac:spMk id="3" creationId="{6E441F01-86F6-C650-7D7A-93EB176E92CC}"/>
          </ac:spMkLst>
        </pc:spChg>
      </pc:sldChg>
      <pc:sldChg chg="modSp new del mod">
        <pc:chgData name="W D" userId="7519f3a6714da9df" providerId="LiveId" clId="{5ABD5FAA-A57F-4911-BBD7-C9A1EEF9500D}" dt="2024-12-26T15:47:49.499" v="149" actId="2696"/>
        <pc:sldMkLst>
          <pc:docMk/>
          <pc:sldMk cId="3586094549" sldId="266"/>
        </pc:sldMkLst>
      </pc:sldChg>
      <pc:sldChg chg="addSp delSp modSp new mod">
        <pc:chgData name="W D" userId="7519f3a6714da9df" providerId="LiveId" clId="{5ABD5FAA-A57F-4911-BBD7-C9A1EEF9500D}" dt="2024-12-28T05:22:34.406" v="320" actId="12"/>
        <pc:sldMkLst>
          <pc:docMk/>
          <pc:sldMk cId="2330256355" sldId="267"/>
        </pc:sldMkLst>
        <pc:spChg chg="mod">
          <ac:chgData name="W D" userId="7519f3a6714da9df" providerId="LiveId" clId="{5ABD5FAA-A57F-4911-BBD7-C9A1EEF9500D}" dt="2024-12-28T04:20:42.263" v="243"/>
          <ac:spMkLst>
            <pc:docMk/>
            <pc:sldMk cId="2330256355" sldId="267"/>
            <ac:spMk id="2" creationId="{F70CE5AC-9520-F1B3-470A-93A3C4B7491F}"/>
          </ac:spMkLst>
        </pc:spChg>
        <pc:spChg chg="add mod">
          <ac:chgData name="W D" userId="7519f3a6714da9df" providerId="LiveId" clId="{5ABD5FAA-A57F-4911-BBD7-C9A1EEF9500D}" dt="2024-12-28T05:22:34.406" v="320" actId="12"/>
          <ac:spMkLst>
            <pc:docMk/>
            <pc:sldMk cId="2330256355" sldId="267"/>
            <ac:spMk id="4" creationId="{56CF8366-7ECB-58C5-04C2-C42234C745E2}"/>
          </ac:spMkLst>
        </pc:spChg>
      </pc:sldChg>
      <pc:sldChg chg="addSp delSp modSp new mod ord">
        <pc:chgData name="W D" userId="7519f3a6714da9df" providerId="LiveId" clId="{5ABD5FAA-A57F-4911-BBD7-C9A1EEF9500D}" dt="2024-12-31T17:59:17.126" v="346" actId="21"/>
        <pc:sldMkLst>
          <pc:docMk/>
          <pc:sldMk cId="2356152975" sldId="268"/>
        </pc:sldMkLst>
        <pc:spChg chg="mod">
          <ac:chgData name="W D" userId="7519f3a6714da9df" providerId="LiveId" clId="{5ABD5FAA-A57F-4911-BBD7-C9A1EEF9500D}" dt="2024-12-28T05:20:19.089" v="265"/>
          <ac:spMkLst>
            <pc:docMk/>
            <pc:sldMk cId="2356152975" sldId="268"/>
            <ac:spMk id="2" creationId="{767C5085-6297-3480-5739-A4C47D56847B}"/>
          </ac:spMkLst>
        </pc:spChg>
        <pc:spChg chg="add mod">
          <ac:chgData name="W D" userId="7519f3a6714da9df" providerId="LiveId" clId="{5ABD5FAA-A57F-4911-BBD7-C9A1EEF9500D}" dt="2024-12-31T17:59:17.126" v="346" actId="21"/>
          <ac:spMkLst>
            <pc:docMk/>
            <pc:sldMk cId="2356152975" sldId="268"/>
            <ac:spMk id="4" creationId="{4D499A3D-6E3E-28AA-3FB4-F4C473779D4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5FBA7FE-E463-489E-6839-673A08370089}"/>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5E36CA5-62EA-AEA2-83F1-1356C9D1A1FD}"/>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fld id="{8A93FBF9-F3E8-4BDD-9D47-1E8B24631D0A}" type="datetimeFigureOut">
              <a:rPr lang="en-US" smtClean="0"/>
              <a:t>6/2/2025</a:t>
            </a:fld>
            <a:endParaRPr lang="en-US"/>
          </a:p>
        </p:txBody>
      </p:sp>
      <p:sp>
        <p:nvSpPr>
          <p:cNvPr id="4" name="Footer Placeholder 3">
            <a:extLst>
              <a:ext uri="{FF2B5EF4-FFF2-40B4-BE49-F238E27FC236}">
                <a16:creationId xmlns:a16="http://schemas.microsoft.com/office/drawing/2014/main" id="{6F399093-CF82-33DE-F247-68FCCF6C320A}"/>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FFDACBB-C6BE-D2DD-E829-1CD4CF248DD3}"/>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A76541E7-32CE-4061-AF92-EE2B44D5EC2A}" type="slidenum">
              <a:rPr lang="en-US" smtClean="0"/>
              <a:t>‹#›</a:t>
            </a:fld>
            <a:endParaRPr lang="en-US"/>
          </a:p>
        </p:txBody>
      </p:sp>
    </p:spTree>
    <p:extLst>
      <p:ext uri="{BB962C8B-B14F-4D97-AF65-F5344CB8AC3E}">
        <p14:creationId xmlns:p14="http://schemas.microsoft.com/office/powerpoint/2010/main" val="67844887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994ADD7B-C389-4EF4-A375-8DA802916E78}" type="datetimeFigureOut">
              <a:rPr lang="en-US" smtClean="0"/>
              <a:t>6/2/2025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828946F-1CA2-4B29-AE28-E2190B0115F0}" type="slidenum">
              <a:rPr lang="en-US" smtClean="0"/>
              <a:t>‹#›</a:t>
            </a:fld>
            <a:endParaRPr lang="en-US"/>
          </a:p>
        </p:txBody>
      </p:sp>
    </p:spTree>
    <p:extLst>
      <p:ext uri="{BB962C8B-B14F-4D97-AF65-F5344CB8AC3E}">
        <p14:creationId xmlns:p14="http://schemas.microsoft.com/office/powerpoint/2010/main" val="427629606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CCACE3BD-7475-BAA9-4397-D127A885A3AB}"/>
              </a:ext>
            </a:extLst>
          </p:cNvPr>
          <p:cNvSpPr>
            <a:spLocks noGrp="1"/>
          </p:cNvSpPr>
          <p:nvPr>
            <p:ph type="sldNum" sz="quarter" idx="5"/>
          </p:nvPr>
        </p:nvSpPr>
        <p:spPr/>
        <p:txBody>
          <a:bodyPr/>
          <a:lstStyle/>
          <a:p>
            <a:fld id="{E828946F-1CA2-4B29-AE28-E2190B0115F0}" type="slidenum">
              <a:rPr lang="en-US" smtClean="0"/>
              <a:t>1</a:t>
            </a:fld>
            <a:endParaRPr lang="en-US"/>
          </a:p>
        </p:txBody>
      </p:sp>
    </p:spTree>
    <p:extLst>
      <p:ext uri="{BB962C8B-B14F-4D97-AF65-F5344CB8AC3E}">
        <p14:creationId xmlns:p14="http://schemas.microsoft.com/office/powerpoint/2010/main" val="549970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89A9DC58-3D45-7A7D-D476-68D61D93B8BD}"/>
              </a:ext>
            </a:extLst>
          </p:cNvPr>
          <p:cNvSpPr>
            <a:spLocks noGrp="1"/>
          </p:cNvSpPr>
          <p:nvPr>
            <p:ph type="sldNum" sz="quarter" idx="5"/>
          </p:nvPr>
        </p:nvSpPr>
        <p:spPr/>
        <p:txBody>
          <a:bodyPr/>
          <a:lstStyle/>
          <a:p>
            <a:fld id="{E828946F-1CA2-4B29-AE28-E2190B0115F0}" type="slidenum">
              <a:rPr lang="en-US" smtClean="0"/>
              <a:t>10</a:t>
            </a:fld>
            <a:endParaRPr lang="en-US"/>
          </a:p>
        </p:txBody>
      </p:sp>
    </p:spTree>
    <p:extLst>
      <p:ext uri="{BB962C8B-B14F-4D97-AF65-F5344CB8AC3E}">
        <p14:creationId xmlns:p14="http://schemas.microsoft.com/office/powerpoint/2010/main" val="821405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A6B4F3E1-0BA2-9EC3-1303-C6FD73060B8D}"/>
              </a:ext>
            </a:extLst>
          </p:cNvPr>
          <p:cNvSpPr>
            <a:spLocks noGrp="1"/>
          </p:cNvSpPr>
          <p:nvPr>
            <p:ph type="sldNum" sz="quarter" idx="5"/>
          </p:nvPr>
        </p:nvSpPr>
        <p:spPr/>
        <p:txBody>
          <a:bodyPr/>
          <a:lstStyle/>
          <a:p>
            <a:fld id="{E828946F-1CA2-4B29-AE28-E2190B0115F0}" type="slidenum">
              <a:rPr lang="en-US" smtClean="0"/>
              <a:t>11</a:t>
            </a:fld>
            <a:endParaRPr lang="en-US"/>
          </a:p>
        </p:txBody>
      </p:sp>
    </p:spTree>
    <p:extLst>
      <p:ext uri="{BB962C8B-B14F-4D97-AF65-F5344CB8AC3E}">
        <p14:creationId xmlns:p14="http://schemas.microsoft.com/office/powerpoint/2010/main" val="3263788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D45844BC-AD73-F2C4-F50E-A57071DF79DF}"/>
              </a:ext>
            </a:extLst>
          </p:cNvPr>
          <p:cNvSpPr>
            <a:spLocks noGrp="1"/>
          </p:cNvSpPr>
          <p:nvPr>
            <p:ph type="sldNum" sz="quarter" idx="5"/>
          </p:nvPr>
        </p:nvSpPr>
        <p:spPr/>
        <p:txBody>
          <a:bodyPr/>
          <a:lstStyle/>
          <a:p>
            <a:fld id="{E828946F-1CA2-4B29-AE28-E2190B0115F0}" type="slidenum">
              <a:rPr lang="en-US" smtClean="0"/>
              <a:t>12</a:t>
            </a:fld>
            <a:endParaRPr lang="en-US"/>
          </a:p>
        </p:txBody>
      </p:sp>
    </p:spTree>
    <p:extLst>
      <p:ext uri="{BB962C8B-B14F-4D97-AF65-F5344CB8AC3E}">
        <p14:creationId xmlns:p14="http://schemas.microsoft.com/office/powerpoint/2010/main" val="1122335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B7163344-823A-A2E3-DD35-F3EE50EF494E}"/>
              </a:ext>
            </a:extLst>
          </p:cNvPr>
          <p:cNvSpPr>
            <a:spLocks noGrp="1"/>
          </p:cNvSpPr>
          <p:nvPr>
            <p:ph type="sldNum" sz="quarter" idx="5"/>
          </p:nvPr>
        </p:nvSpPr>
        <p:spPr/>
        <p:txBody>
          <a:bodyPr/>
          <a:lstStyle/>
          <a:p>
            <a:fld id="{E828946F-1CA2-4B29-AE28-E2190B0115F0}" type="slidenum">
              <a:rPr lang="en-US" smtClean="0"/>
              <a:t>13</a:t>
            </a:fld>
            <a:endParaRPr lang="en-US"/>
          </a:p>
        </p:txBody>
      </p:sp>
    </p:spTree>
    <p:extLst>
      <p:ext uri="{BB962C8B-B14F-4D97-AF65-F5344CB8AC3E}">
        <p14:creationId xmlns:p14="http://schemas.microsoft.com/office/powerpoint/2010/main" val="3424070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0A133C1F-6B39-15C6-07B7-C08542CF063D}"/>
              </a:ext>
            </a:extLst>
          </p:cNvPr>
          <p:cNvSpPr>
            <a:spLocks noGrp="1"/>
          </p:cNvSpPr>
          <p:nvPr>
            <p:ph type="sldNum" sz="quarter" idx="5"/>
          </p:nvPr>
        </p:nvSpPr>
        <p:spPr/>
        <p:txBody>
          <a:bodyPr/>
          <a:lstStyle/>
          <a:p>
            <a:fld id="{E828946F-1CA2-4B29-AE28-E2190B0115F0}" type="slidenum">
              <a:rPr lang="en-US" smtClean="0"/>
              <a:t>2</a:t>
            </a:fld>
            <a:endParaRPr lang="en-US"/>
          </a:p>
        </p:txBody>
      </p:sp>
    </p:spTree>
    <p:extLst>
      <p:ext uri="{BB962C8B-B14F-4D97-AF65-F5344CB8AC3E}">
        <p14:creationId xmlns:p14="http://schemas.microsoft.com/office/powerpoint/2010/main" val="26497167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BB6D1DAF-EAEA-98BB-2E18-410DF1E3ECE0}"/>
              </a:ext>
            </a:extLst>
          </p:cNvPr>
          <p:cNvSpPr>
            <a:spLocks noGrp="1"/>
          </p:cNvSpPr>
          <p:nvPr>
            <p:ph type="sldNum" sz="quarter" idx="5"/>
          </p:nvPr>
        </p:nvSpPr>
        <p:spPr/>
        <p:txBody>
          <a:bodyPr/>
          <a:lstStyle/>
          <a:p>
            <a:fld id="{E828946F-1CA2-4B29-AE28-E2190B0115F0}" type="slidenum">
              <a:rPr lang="en-US" smtClean="0"/>
              <a:t>3</a:t>
            </a:fld>
            <a:endParaRPr lang="en-US"/>
          </a:p>
        </p:txBody>
      </p:sp>
    </p:spTree>
    <p:extLst>
      <p:ext uri="{BB962C8B-B14F-4D97-AF65-F5344CB8AC3E}">
        <p14:creationId xmlns:p14="http://schemas.microsoft.com/office/powerpoint/2010/main" val="3891555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E76F07AA-4C70-52F1-BA46-E6DA024AC52B}"/>
              </a:ext>
            </a:extLst>
          </p:cNvPr>
          <p:cNvSpPr>
            <a:spLocks noGrp="1"/>
          </p:cNvSpPr>
          <p:nvPr>
            <p:ph type="sldNum" sz="quarter" idx="5"/>
          </p:nvPr>
        </p:nvSpPr>
        <p:spPr/>
        <p:txBody>
          <a:bodyPr/>
          <a:lstStyle/>
          <a:p>
            <a:fld id="{E828946F-1CA2-4B29-AE28-E2190B0115F0}" type="slidenum">
              <a:rPr lang="en-US" smtClean="0"/>
              <a:t>4</a:t>
            </a:fld>
            <a:endParaRPr lang="en-US"/>
          </a:p>
        </p:txBody>
      </p:sp>
    </p:spTree>
    <p:extLst>
      <p:ext uri="{BB962C8B-B14F-4D97-AF65-F5344CB8AC3E}">
        <p14:creationId xmlns:p14="http://schemas.microsoft.com/office/powerpoint/2010/main" val="4126380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367D057C-686E-F1FD-028A-D12D3F744787}"/>
              </a:ext>
            </a:extLst>
          </p:cNvPr>
          <p:cNvSpPr>
            <a:spLocks noGrp="1"/>
          </p:cNvSpPr>
          <p:nvPr>
            <p:ph type="sldNum" sz="quarter" idx="5"/>
          </p:nvPr>
        </p:nvSpPr>
        <p:spPr/>
        <p:txBody>
          <a:bodyPr/>
          <a:lstStyle/>
          <a:p>
            <a:fld id="{E828946F-1CA2-4B29-AE28-E2190B0115F0}" type="slidenum">
              <a:rPr lang="en-US" smtClean="0"/>
              <a:t>5</a:t>
            </a:fld>
            <a:endParaRPr lang="en-US"/>
          </a:p>
        </p:txBody>
      </p:sp>
    </p:spTree>
    <p:extLst>
      <p:ext uri="{BB962C8B-B14F-4D97-AF65-F5344CB8AC3E}">
        <p14:creationId xmlns:p14="http://schemas.microsoft.com/office/powerpoint/2010/main" val="2340429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80F3D322-EB44-8870-838B-3020CB546116}"/>
              </a:ext>
            </a:extLst>
          </p:cNvPr>
          <p:cNvSpPr>
            <a:spLocks noGrp="1"/>
          </p:cNvSpPr>
          <p:nvPr>
            <p:ph type="sldNum" sz="quarter" idx="5"/>
          </p:nvPr>
        </p:nvSpPr>
        <p:spPr/>
        <p:txBody>
          <a:bodyPr/>
          <a:lstStyle/>
          <a:p>
            <a:fld id="{E828946F-1CA2-4B29-AE28-E2190B0115F0}" type="slidenum">
              <a:rPr lang="en-US" smtClean="0"/>
              <a:t>6</a:t>
            </a:fld>
            <a:endParaRPr lang="en-US"/>
          </a:p>
        </p:txBody>
      </p:sp>
    </p:spTree>
    <p:extLst>
      <p:ext uri="{BB962C8B-B14F-4D97-AF65-F5344CB8AC3E}">
        <p14:creationId xmlns:p14="http://schemas.microsoft.com/office/powerpoint/2010/main" val="7522859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0C8A0047-25FE-18A9-9FF6-0461BD1CF82B}"/>
              </a:ext>
            </a:extLst>
          </p:cNvPr>
          <p:cNvSpPr>
            <a:spLocks noGrp="1"/>
          </p:cNvSpPr>
          <p:nvPr>
            <p:ph type="sldNum" sz="quarter" idx="5"/>
          </p:nvPr>
        </p:nvSpPr>
        <p:spPr/>
        <p:txBody>
          <a:bodyPr/>
          <a:lstStyle/>
          <a:p>
            <a:fld id="{E828946F-1CA2-4B29-AE28-E2190B0115F0}" type="slidenum">
              <a:rPr lang="en-US" smtClean="0"/>
              <a:t>7</a:t>
            </a:fld>
            <a:endParaRPr lang="en-US"/>
          </a:p>
        </p:txBody>
      </p:sp>
    </p:spTree>
    <p:extLst>
      <p:ext uri="{BB962C8B-B14F-4D97-AF65-F5344CB8AC3E}">
        <p14:creationId xmlns:p14="http://schemas.microsoft.com/office/powerpoint/2010/main" val="2459486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78A42A8A-706B-5E56-5C3F-00A12E8CB823}"/>
              </a:ext>
            </a:extLst>
          </p:cNvPr>
          <p:cNvSpPr>
            <a:spLocks noGrp="1"/>
          </p:cNvSpPr>
          <p:nvPr>
            <p:ph type="sldNum" sz="quarter" idx="5"/>
          </p:nvPr>
        </p:nvSpPr>
        <p:spPr/>
        <p:txBody>
          <a:bodyPr/>
          <a:lstStyle/>
          <a:p>
            <a:fld id="{E828946F-1CA2-4B29-AE28-E2190B0115F0}" type="slidenum">
              <a:rPr lang="en-US" smtClean="0"/>
              <a:t>8</a:t>
            </a:fld>
            <a:endParaRPr lang="en-US"/>
          </a:p>
        </p:txBody>
      </p:sp>
    </p:spTree>
    <p:extLst>
      <p:ext uri="{BB962C8B-B14F-4D97-AF65-F5344CB8AC3E}">
        <p14:creationId xmlns:p14="http://schemas.microsoft.com/office/powerpoint/2010/main" val="1148599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Slide Number Placeholder 4">
            <a:extLst>
              <a:ext uri="{FF2B5EF4-FFF2-40B4-BE49-F238E27FC236}">
                <a16:creationId xmlns:a16="http://schemas.microsoft.com/office/drawing/2014/main" id="{41B80185-085B-A886-267C-0F3A344864A3}"/>
              </a:ext>
            </a:extLst>
          </p:cNvPr>
          <p:cNvSpPr>
            <a:spLocks noGrp="1"/>
          </p:cNvSpPr>
          <p:nvPr>
            <p:ph type="sldNum" sz="quarter" idx="5"/>
          </p:nvPr>
        </p:nvSpPr>
        <p:spPr/>
        <p:txBody>
          <a:bodyPr/>
          <a:lstStyle/>
          <a:p>
            <a:fld id="{E828946F-1CA2-4B29-AE28-E2190B0115F0}" type="slidenum">
              <a:rPr lang="en-US" smtClean="0"/>
              <a:t>9</a:t>
            </a:fld>
            <a:endParaRPr lang="en-US"/>
          </a:p>
        </p:txBody>
      </p:sp>
    </p:spTree>
    <p:extLst>
      <p:ext uri="{BB962C8B-B14F-4D97-AF65-F5344CB8AC3E}">
        <p14:creationId xmlns:p14="http://schemas.microsoft.com/office/powerpoint/2010/main" val="1772641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A1C012-8297-4361-ACE8-A2509FB18911}"/>
              </a:ext>
            </a:extLst>
          </p:cNvPr>
          <p:cNvSpPr/>
          <p:nvPr/>
        </p:nvSpPr>
        <p:spPr>
          <a:xfrm>
            <a:off x="0" y="4206240"/>
            <a:ext cx="12192000" cy="265176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EC2572-8518-46FF-8F60-FE2963DF4A6E}"/>
              </a:ext>
            </a:extLst>
          </p:cNvPr>
          <p:cNvSpPr>
            <a:spLocks noGrp="1"/>
          </p:cNvSpPr>
          <p:nvPr>
            <p:ph type="ctrTitle"/>
          </p:nvPr>
        </p:nvSpPr>
        <p:spPr>
          <a:xfrm>
            <a:off x="960120" y="640080"/>
            <a:ext cx="10268712" cy="3227832"/>
          </a:xfrm>
        </p:spPr>
        <p:txBody>
          <a:bodyPr anchor="b">
            <a:normAutofit/>
          </a:bodyPr>
          <a:lstStyle>
            <a:lvl1pPr algn="ctr">
              <a:defRPr sz="8800" baseline="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7A0C76A-7715-48A4-8CF5-14BBF61962A1}"/>
              </a:ext>
            </a:extLst>
          </p:cNvPr>
          <p:cNvSpPr>
            <a:spLocks noGrp="1"/>
          </p:cNvSpPr>
          <p:nvPr>
            <p:ph type="subTitle" idx="1"/>
          </p:nvPr>
        </p:nvSpPr>
        <p:spPr>
          <a:xfrm>
            <a:off x="960120" y="4526280"/>
            <a:ext cx="10268712" cy="1508760"/>
          </a:xfrm>
        </p:spPr>
        <p:txBody>
          <a:bodyPr>
            <a:normAutofit/>
          </a:bodyPr>
          <a:lstStyle>
            <a:lvl1pPr marL="0" indent="0" algn="ctr">
              <a:buNone/>
              <a:defRPr sz="36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10">
            <a:extLst>
              <a:ext uri="{FF2B5EF4-FFF2-40B4-BE49-F238E27FC236}">
                <a16:creationId xmlns:a16="http://schemas.microsoft.com/office/drawing/2014/main" id="{52D4EF84-F7DF-49C5-9285-301284ADB99A}"/>
              </a:ext>
            </a:extLst>
          </p:cNvPr>
          <p:cNvSpPr>
            <a:spLocks noGrp="1"/>
          </p:cNvSpPr>
          <p:nvPr>
            <p:ph type="dt" sz="half" idx="10"/>
          </p:nvPr>
        </p:nvSpPr>
        <p:spPr/>
        <p:txBody>
          <a:bodyPr/>
          <a:lstStyle>
            <a:lvl1pPr>
              <a:defRPr>
                <a:solidFill>
                  <a:schemeClr val="bg1"/>
                </a:solidFill>
              </a:defRPr>
            </a:lvl1pPr>
          </a:lstStyle>
          <a:p>
            <a:pPr algn="r"/>
            <a:fld id="{A37D6D71-8B28-4ED6-B932-04B197003D23}" type="datetimeFigureOut">
              <a:rPr lang="en-US" smtClean="0"/>
              <a:pPr algn="r"/>
              <a:t>6/2/2025</a:t>
            </a:fld>
            <a:endParaRPr lang="en-US" dirty="0"/>
          </a:p>
        </p:txBody>
      </p:sp>
      <p:sp>
        <p:nvSpPr>
          <p:cNvPr id="12" name="Footer Placeholder 11">
            <a:extLst>
              <a:ext uri="{FF2B5EF4-FFF2-40B4-BE49-F238E27FC236}">
                <a16:creationId xmlns:a16="http://schemas.microsoft.com/office/drawing/2014/main" id="{81266E04-79AF-49EF-86BC-DB29D304BBEC}"/>
              </a:ext>
            </a:extLst>
          </p:cNvPr>
          <p:cNvSpPr>
            <a:spLocks noGrp="1"/>
          </p:cNvSpPr>
          <p:nvPr>
            <p:ph type="ftr" sz="quarter" idx="11"/>
          </p:nvPr>
        </p:nvSpPr>
        <p:spPr/>
        <p:txBody>
          <a:bodyPr/>
          <a:lstStyle>
            <a:lvl1pPr>
              <a:defRPr>
                <a:solidFill>
                  <a:schemeClr val="bg1"/>
                </a:solidFill>
              </a:defRPr>
            </a:lvl1pPr>
          </a:lstStyle>
          <a:p>
            <a:endParaRPr lang="en-US" dirty="0">
              <a:solidFill>
                <a:schemeClr val="bg1"/>
              </a:solidFill>
            </a:endParaRPr>
          </a:p>
        </p:txBody>
      </p:sp>
      <p:sp>
        <p:nvSpPr>
          <p:cNvPr id="13" name="Slide Number Placeholder 12">
            <a:extLst>
              <a:ext uri="{FF2B5EF4-FFF2-40B4-BE49-F238E27FC236}">
                <a16:creationId xmlns:a16="http://schemas.microsoft.com/office/drawing/2014/main" id="{90DF5B53-9A9A-46CE-A910-25ADA58753A8}"/>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862140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27B9-64C6-4AFE-8E67-F60CD17A800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92656D-F600-4D76-8A0F-BDBE78759B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A13412-4939-4879-B91F-BB5B029B6CEB}"/>
              </a:ext>
            </a:extLst>
          </p:cNvPr>
          <p:cNvSpPr>
            <a:spLocks noGrp="1"/>
          </p:cNvSpPr>
          <p:nvPr>
            <p:ph type="dt" sz="half" idx="10"/>
          </p:nvPr>
        </p:nvSpPr>
        <p:spPr/>
        <p:txBody>
          <a:bodyPr/>
          <a:lstStyle/>
          <a:p>
            <a:pPr algn="r"/>
            <a:fld id="{A37D6D71-8B28-4ED6-B932-04B197003D23}" type="datetimeFigureOut">
              <a:rPr lang="en-US" smtClean="0"/>
              <a:pPr algn="r"/>
              <a:t>6/2/2025</a:t>
            </a:fld>
            <a:endParaRPr lang="en-US" dirty="0"/>
          </a:p>
        </p:txBody>
      </p:sp>
      <p:sp>
        <p:nvSpPr>
          <p:cNvPr id="8" name="Footer Placeholder 7">
            <a:extLst>
              <a:ext uri="{FF2B5EF4-FFF2-40B4-BE49-F238E27FC236}">
                <a16:creationId xmlns:a16="http://schemas.microsoft.com/office/drawing/2014/main" id="{95237DB9-DE7D-4687-82D7-612600F06C3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6C819356-0444-4C23-82D3-E2FDE28D3DCB}"/>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286172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8EB51B7C-D548-4AB7-90A4-C196105E6D56}"/>
              </a:ext>
            </a:extLst>
          </p:cNvPr>
          <p:cNvSpPr/>
          <p:nvPr/>
        </p:nvSpPr>
        <p:spPr>
          <a:xfrm>
            <a:off x="7108274" y="0"/>
            <a:ext cx="508372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32DC521B-8B54-4843-9FF4-B2C30FA0043F}"/>
              </a:ext>
            </a:extLst>
          </p:cNvPr>
          <p:cNvSpPr>
            <a:spLocks noGrp="1"/>
          </p:cNvSpPr>
          <p:nvPr>
            <p:ph type="title" orient="vert"/>
          </p:nvPr>
        </p:nvSpPr>
        <p:spPr>
          <a:xfrm>
            <a:off x="7751740" y="643467"/>
            <a:ext cx="3477092" cy="5533495"/>
          </a:xfrm>
        </p:spPr>
        <p:txBody>
          <a:bodyPr vert="eaVert" tIns="91440" bIns="91440"/>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410E3F10-9E27-41E6-A965-4243E37BE3D5}"/>
              </a:ext>
            </a:extLst>
          </p:cNvPr>
          <p:cNvSpPr>
            <a:spLocks noGrp="1"/>
          </p:cNvSpPr>
          <p:nvPr>
            <p:ph type="body" orient="vert" idx="1"/>
          </p:nvPr>
        </p:nvSpPr>
        <p:spPr>
          <a:xfrm>
            <a:off x="960120" y="643467"/>
            <a:ext cx="5504687" cy="5533496"/>
          </a:xfrm>
        </p:spPr>
        <p:txBody>
          <a:bodyPr vert="eaVert" tIns="91440" bIns="9144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6341D62D-51A0-4AD7-8027-BF548FB6AAF3}"/>
              </a:ext>
            </a:extLst>
          </p:cNvPr>
          <p:cNvSpPr>
            <a:spLocks noGrp="1"/>
          </p:cNvSpPr>
          <p:nvPr>
            <p:ph type="dt" sz="half" idx="10"/>
          </p:nvPr>
        </p:nvSpPr>
        <p:spPr>
          <a:xfrm>
            <a:off x="7617898" y="6356350"/>
            <a:ext cx="2522798" cy="365125"/>
          </a:xfrm>
        </p:spPr>
        <p:txBody>
          <a:bodyPr/>
          <a:lstStyle>
            <a:lvl1pPr>
              <a:defRPr>
                <a:solidFill>
                  <a:schemeClr val="bg1"/>
                </a:solidFill>
              </a:defRPr>
            </a:lvl1pPr>
          </a:lstStyle>
          <a:p>
            <a:pPr algn="r"/>
            <a:fld id="{A37D6D71-8B28-4ED6-B932-04B197003D23}" type="datetimeFigureOut">
              <a:rPr lang="en-US" smtClean="0"/>
              <a:pPr algn="r"/>
              <a:t>6/2/2025</a:t>
            </a:fld>
            <a:endParaRPr lang="en-US" dirty="0"/>
          </a:p>
        </p:txBody>
      </p:sp>
      <p:sp>
        <p:nvSpPr>
          <p:cNvPr id="8" name="Footer Placeholder 7">
            <a:extLst>
              <a:ext uri="{FF2B5EF4-FFF2-40B4-BE49-F238E27FC236}">
                <a16:creationId xmlns:a16="http://schemas.microsoft.com/office/drawing/2014/main" id="{A5857492-A701-44A1-B1D5-7B2C8CD06582}"/>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EED2E8AE-F1AA-4D19-A434-102501D3B460}"/>
              </a:ext>
            </a:extLst>
          </p:cNvPr>
          <p:cNvSpPr>
            <a:spLocks noGrp="1"/>
          </p:cNvSpPr>
          <p:nvPr>
            <p:ph type="sldNum" sz="quarter" idx="12"/>
          </p:nvPr>
        </p:nvSpPr>
        <p:spPr/>
        <p:txBody>
          <a:bodyPr/>
          <a:lstStyle>
            <a:lvl1pPr>
              <a:defRPr>
                <a:solidFill>
                  <a:schemeClr val="bg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1449689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B6172F4-3DB0-4AE3-8926-081B78034C68}"/>
              </a:ext>
            </a:extLst>
          </p:cNvPr>
          <p:cNvSpPr>
            <a:spLocks noGrp="1"/>
          </p:cNvSpPr>
          <p:nvPr>
            <p:ph type="dt" sz="half" idx="10"/>
          </p:nvPr>
        </p:nvSpPr>
        <p:spPr/>
        <p:txBody>
          <a:bodyPr/>
          <a:lstStyle/>
          <a:p>
            <a:pPr algn="r"/>
            <a:fld id="{A37D6D71-8B28-4ED6-B932-04B197003D23}" type="datetimeFigureOut">
              <a:rPr lang="en-US" smtClean="0"/>
              <a:pPr algn="r"/>
              <a:t>6/2/2025</a:t>
            </a:fld>
            <a:endParaRPr lang="en-US" dirty="0"/>
          </a:p>
        </p:txBody>
      </p:sp>
      <p:sp>
        <p:nvSpPr>
          <p:cNvPr id="8" name="Footer Placeholder 7">
            <a:extLst>
              <a:ext uri="{FF2B5EF4-FFF2-40B4-BE49-F238E27FC236}">
                <a16:creationId xmlns:a16="http://schemas.microsoft.com/office/drawing/2014/main" id="{825F1358-C731-465B-BCB1-2CCBFD6ECF7E}"/>
              </a:ext>
            </a:extLst>
          </p:cNvPr>
          <p:cNvSpPr>
            <a:spLocks noGrp="1"/>
          </p:cNvSpPr>
          <p:nvPr>
            <p:ph type="ftr" sz="quarter" idx="11"/>
          </p:nvPr>
        </p:nvSpPr>
        <p:spPr/>
        <p:txBody>
          <a:bodyPr/>
          <a:lstStyle/>
          <a:p>
            <a:endParaRPr lang="en-US" dirty="0">
              <a:solidFill>
                <a:schemeClr val="tx1"/>
              </a:solidFill>
            </a:endParaRPr>
          </a:p>
        </p:txBody>
      </p:sp>
      <p:sp>
        <p:nvSpPr>
          <p:cNvPr id="9" name="Slide Number Placeholder 8">
            <a:extLst>
              <a:ext uri="{FF2B5EF4-FFF2-40B4-BE49-F238E27FC236}">
                <a16:creationId xmlns:a16="http://schemas.microsoft.com/office/drawing/2014/main" id="{C8D59536-57D3-4C8A-A207-568465A32E4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239055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81E0804-8E9E-4C6E-B18D-44FE715B239E}"/>
              </a:ext>
            </a:extLst>
          </p:cNvPr>
          <p:cNvSpPr/>
          <p:nvPr/>
        </p:nvSpPr>
        <p:spPr>
          <a:xfrm>
            <a:off x="0" y="0"/>
            <a:ext cx="12192000"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278AA1-17A5-44BF-8791-EACDA31F5D86}"/>
              </a:ext>
            </a:extLst>
          </p:cNvPr>
          <p:cNvSpPr>
            <a:spLocks noGrp="1"/>
          </p:cNvSpPr>
          <p:nvPr>
            <p:ph type="title"/>
          </p:nvPr>
        </p:nvSpPr>
        <p:spPr>
          <a:xfrm>
            <a:off x="960120" y="768096"/>
            <a:ext cx="10268712" cy="3136392"/>
          </a:xfrm>
        </p:spPr>
        <p:txBody>
          <a:bodyPr anchor="b">
            <a:normAutofit/>
          </a:bodyPr>
          <a:lstStyle>
            <a:lvl1pPr>
              <a:defRPr sz="72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01203A5-DA79-4778-AB85-150365748494}"/>
              </a:ext>
            </a:extLst>
          </p:cNvPr>
          <p:cNvSpPr>
            <a:spLocks noGrp="1"/>
          </p:cNvSpPr>
          <p:nvPr>
            <p:ph type="body" idx="1"/>
          </p:nvPr>
        </p:nvSpPr>
        <p:spPr>
          <a:xfrm>
            <a:off x="960120" y="4544568"/>
            <a:ext cx="10268712" cy="1545336"/>
          </a:xfrm>
        </p:spPr>
        <p:txBody>
          <a:bodyPr>
            <a:normAutofit/>
          </a:bodyPr>
          <a:lstStyle>
            <a:lvl1pPr marL="0" indent="0">
              <a:buNone/>
              <a:defRPr sz="36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9" name="Date Placeholder 8">
            <a:extLst>
              <a:ext uri="{FF2B5EF4-FFF2-40B4-BE49-F238E27FC236}">
                <a16:creationId xmlns:a16="http://schemas.microsoft.com/office/drawing/2014/main" id="{CE3B1B5E-0912-44AE-BAED-70B980E53915}"/>
              </a:ext>
            </a:extLst>
          </p:cNvPr>
          <p:cNvSpPr>
            <a:spLocks noGrp="1"/>
          </p:cNvSpPr>
          <p:nvPr>
            <p:ph type="dt" sz="half" idx="10"/>
          </p:nvPr>
        </p:nvSpPr>
        <p:spPr/>
        <p:txBody>
          <a:bodyPr/>
          <a:lstStyle/>
          <a:p>
            <a:pPr algn="r"/>
            <a:fld id="{A37D6D71-8B28-4ED6-B932-04B197003D23}" type="datetimeFigureOut">
              <a:rPr lang="en-US" smtClean="0"/>
              <a:pPr algn="r"/>
              <a:t>6/2/2025</a:t>
            </a:fld>
            <a:endParaRPr lang="en-US" dirty="0"/>
          </a:p>
        </p:txBody>
      </p:sp>
      <p:sp>
        <p:nvSpPr>
          <p:cNvPr id="10" name="Footer Placeholder 9">
            <a:extLst>
              <a:ext uri="{FF2B5EF4-FFF2-40B4-BE49-F238E27FC236}">
                <a16:creationId xmlns:a16="http://schemas.microsoft.com/office/drawing/2014/main" id="{346C82F1-A7B2-4F03-A26B-59D79BF5BFD5}"/>
              </a:ext>
            </a:extLst>
          </p:cNvPr>
          <p:cNvSpPr>
            <a:spLocks noGrp="1"/>
          </p:cNvSpPr>
          <p:nvPr>
            <p:ph type="ftr" sz="quarter" idx="11"/>
          </p:nvPr>
        </p:nvSpPr>
        <p:spPr/>
        <p:txBody>
          <a:bodyPr/>
          <a:lstStyle/>
          <a:p>
            <a:endParaRPr lang="en-US" dirty="0">
              <a:solidFill>
                <a:schemeClr val="tx1"/>
              </a:solidFill>
            </a:endParaRPr>
          </a:p>
        </p:txBody>
      </p:sp>
      <p:sp>
        <p:nvSpPr>
          <p:cNvPr id="11" name="Slide Number Placeholder 10">
            <a:extLst>
              <a:ext uri="{FF2B5EF4-FFF2-40B4-BE49-F238E27FC236}">
                <a16:creationId xmlns:a16="http://schemas.microsoft.com/office/drawing/2014/main" id="{B1DC1ABC-47A9-477B-A29D-F6690EE6B532}"/>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601476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F398-F05F-4793-9FA5-5B817EB95A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17F1CD-2CD4-4BBB-AB36-73A20B1A8D69}"/>
              </a:ext>
            </a:extLst>
          </p:cNvPr>
          <p:cNvSpPr>
            <a:spLocks noGrp="1"/>
          </p:cNvSpPr>
          <p:nvPr>
            <p:ph sz="half" idx="1"/>
          </p:nvPr>
        </p:nvSpPr>
        <p:spPr>
          <a:xfrm>
            <a:off x="960120" y="2587752"/>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67BBE02-B884-4CCC-9CBD-13B792BBA2BE}"/>
              </a:ext>
            </a:extLst>
          </p:cNvPr>
          <p:cNvSpPr>
            <a:spLocks noGrp="1"/>
          </p:cNvSpPr>
          <p:nvPr>
            <p:ph sz="half" idx="2"/>
          </p:nvPr>
        </p:nvSpPr>
        <p:spPr>
          <a:xfrm>
            <a:off x="6412992" y="2583371"/>
            <a:ext cx="481584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Date Placeholder 11">
            <a:extLst>
              <a:ext uri="{FF2B5EF4-FFF2-40B4-BE49-F238E27FC236}">
                <a16:creationId xmlns:a16="http://schemas.microsoft.com/office/drawing/2014/main" id="{B7FBE509-AA68-4D63-A589-AD5DE7FFFECA}"/>
              </a:ext>
            </a:extLst>
          </p:cNvPr>
          <p:cNvSpPr>
            <a:spLocks noGrp="1"/>
          </p:cNvSpPr>
          <p:nvPr>
            <p:ph type="dt" sz="half" idx="10"/>
          </p:nvPr>
        </p:nvSpPr>
        <p:spPr/>
        <p:txBody>
          <a:bodyPr/>
          <a:lstStyle/>
          <a:p>
            <a:pPr algn="r"/>
            <a:fld id="{A37D6D71-8B28-4ED6-B932-04B197003D23}" type="datetimeFigureOut">
              <a:rPr lang="en-US" smtClean="0"/>
              <a:pPr algn="r"/>
              <a:t>6/2/2025</a:t>
            </a:fld>
            <a:endParaRPr lang="en-US" dirty="0"/>
          </a:p>
        </p:txBody>
      </p:sp>
      <p:sp>
        <p:nvSpPr>
          <p:cNvPr id="13" name="Footer Placeholder 12">
            <a:extLst>
              <a:ext uri="{FF2B5EF4-FFF2-40B4-BE49-F238E27FC236}">
                <a16:creationId xmlns:a16="http://schemas.microsoft.com/office/drawing/2014/main" id="{9C1A4D52-57E4-4F45-BC2C-9FD73E9CEC59}"/>
              </a:ext>
            </a:extLst>
          </p:cNvPr>
          <p:cNvSpPr>
            <a:spLocks noGrp="1"/>
          </p:cNvSpPr>
          <p:nvPr>
            <p:ph type="ftr" sz="quarter" idx="11"/>
          </p:nvPr>
        </p:nvSpPr>
        <p:spPr/>
        <p:txBody>
          <a:bodyPr/>
          <a:lstStyle/>
          <a:p>
            <a:endParaRPr lang="en-US" dirty="0">
              <a:solidFill>
                <a:schemeClr val="tx1"/>
              </a:solidFill>
            </a:endParaRPr>
          </a:p>
        </p:txBody>
      </p:sp>
      <p:sp>
        <p:nvSpPr>
          <p:cNvPr id="14" name="Slide Number Placeholder 13">
            <a:extLst>
              <a:ext uri="{FF2B5EF4-FFF2-40B4-BE49-F238E27FC236}">
                <a16:creationId xmlns:a16="http://schemas.microsoft.com/office/drawing/2014/main" id="{E76AD5E1-358D-4236-85AE-74713259EF08}"/>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4649160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87D32C-166A-4FBE-B24D-C25769095429}"/>
              </a:ext>
            </a:extLst>
          </p:cNvPr>
          <p:cNvSpPr>
            <a:spLocks noGrp="1"/>
          </p:cNvSpPr>
          <p:nvPr>
            <p:ph type="body" idx="1"/>
          </p:nvPr>
        </p:nvSpPr>
        <p:spPr>
          <a:xfrm>
            <a:off x="960121"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BB7D2C6-69D1-4DE4-BF68-5FB0623DB9E3}"/>
              </a:ext>
            </a:extLst>
          </p:cNvPr>
          <p:cNvSpPr>
            <a:spLocks noGrp="1"/>
          </p:cNvSpPr>
          <p:nvPr>
            <p:ph type="body" sz="quarter" idx="3"/>
          </p:nvPr>
        </p:nvSpPr>
        <p:spPr>
          <a:xfrm>
            <a:off x="6409944" y="2587752"/>
            <a:ext cx="4818888" cy="892048"/>
          </a:xfrm>
        </p:spPr>
        <p:txBody>
          <a:bodyPr anchor="ctr"/>
          <a:lstStyle>
            <a:lvl1pPr marL="0" indent="0">
              <a:buNone/>
              <a:defRPr sz="2600" b="0"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3594538"/>
            <a:ext cx="4818888" cy="2586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p:txBody>
          <a:bodyPr/>
          <a:lstStyle/>
          <a:p>
            <a:pPr algn="r"/>
            <a:fld id="{A37D6D71-8B28-4ED6-B932-04B197003D23}" type="datetimeFigureOut">
              <a:rPr lang="en-US" smtClean="0"/>
              <a:pPr algn="r"/>
              <a:t>6/2/2025</a:t>
            </a:fld>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p:txBody>
          <a:bodyPr/>
          <a:lstStyle/>
          <a:p>
            <a:endParaRPr lang="en-US" dirty="0">
              <a:solidFill>
                <a:schemeClr val="tx1"/>
              </a:solidFill>
            </a:endParaRPr>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33628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C7BA0-DC57-452F-85B7-C979AA690920}"/>
              </a:ext>
            </a:extLst>
          </p:cNvPr>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F1C53797-8D72-4774-AC93-EB9FDD650CCD}"/>
              </a:ext>
            </a:extLst>
          </p:cNvPr>
          <p:cNvSpPr>
            <a:spLocks noGrp="1"/>
          </p:cNvSpPr>
          <p:nvPr>
            <p:ph type="dt" sz="half" idx="10"/>
          </p:nvPr>
        </p:nvSpPr>
        <p:spPr/>
        <p:txBody>
          <a:bodyPr/>
          <a:lstStyle/>
          <a:p>
            <a:pPr algn="r"/>
            <a:fld id="{A37D6D71-8B28-4ED6-B932-04B197003D23}" type="datetimeFigureOut">
              <a:rPr lang="en-US" smtClean="0"/>
              <a:pPr algn="r"/>
              <a:t>6/2/2025</a:t>
            </a:fld>
            <a:endParaRPr lang="en-US" dirty="0"/>
          </a:p>
        </p:txBody>
      </p:sp>
      <p:sp>
        <p:nvSpPr>
          <p:cNvPr id="7" name="Footer Placeholder 6">
            <a:extLst>
              <a:ext uri="{FF2B5EF4-FFF2-40B4-BE49-F238E27FC236}">
                <a16:creationId xmlns:a16="http://schemas.microsoft.com/office/drawing/2014/main" id="{9E945AB7-1A32-4516-ABF9-B40958AE2E73}"/>
              </a:ext>
            </a:extLst>
          </p:cNvPr>
          <p:cNvSpPr>
            <a:spLocks noGrp="1"/>
          </p:cNvSpPr>
          <p:nvPr>
            <p:ph type="ftr" sz="quarter" idx="11"/>
          </p:nvPr>
        </p:nvSpPr>
        <p:spPr/>
        <p:txBody>
          <a:bodyPr/>
          <a:lstStyle/>
          <a:p>
            <a:endParaRPr lang="en-US" dirty="0">
              <a:solidFill>
                <a:schemeClr val="tx1"/>
              </a:solidFill>
            </a:endParaRPr>
          </a:p>
        </p:txBody>
      </p:sp>
      <p:sp>
        <p:nvSpPr>
          <p:cNvPr id="8" name="Slide Number Placeholder 7">
            <a:extLst>
              <a:ext uri="{FF2B5EF4-FFF2-40B4-BE49-F238E27FC236}">
                <a16:creationId xmlns:a16="http://schemas.microsoft.com/office/drawing/2014/main" id="{B22923C3-1D67-4089-A6B1-9A10315E807F}"/>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38558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C0A8DC1-14F6-453B-A724-D6493F063F83}"/>
              </a:ext>
            </a:extLst>
          </p:cNvPr>
          <p:cNvSpPr>
            <a:spLocks noGrp="1"/>
          </p:cNvSpPr>
          <p:nvPr>
            <p:ph type="dt" sz="half" idx="10"/>
          </p:nvPr>
        </p:nvSpPr>
        <p:spPr/>
        <p:txBody>
          <a:bodyPr/>
          <a:lstStyle/>
          <a:p>
            <a:pPr algn="r"/>
            <a:fld id="{A37D6D71-8B28-4ED6-B932-04B197003D23}" type="datetimeFigureOut">
              <a:rPr lang="en-US" smtClean="0"/>
              <a:pPr algn="r"/>
              <a:t>6/2/2025</a:t>
            </a:fld>
            <a:endParaRPr lang="en-US" dirty="0"/>
          </a:p>
        </p:txBody>
      </p:sp>
      <p:sp>
        <p:nvSpPr>
          <p:cNvPr id="6" name="Footer Placeholder 5">
            <a:extLst>
              <a:ext uri="{FF2B5EF4-FFF2-40B4-BE49-F238E27FC236}">
                <a16:creationId xmlns:a16="http://schemas.microsoft.com/office/drawing/2014/main" id="{66E63FF0-1A91-4698-B12A-112D05373593}"/>
              </a:ext>
            </a:extLst>
          </p:cNvPr>
          <p:cNvSpPr>
            <a:spLocks noGrp="1"/>
          </p:cNvSpPr>
          <p:nvPr>
            <p:ph type="ftr" sz="quarter" idx="11"/>
          </p:nvPr>
        </p:nvSpPr>
        <p:spPr/>
        <p:txBody>
          <a:bodyPr/>
          <a:lstStyle/>
          <a:p>
            <a:endParaRPr lang="en-US" dirty="0">
              <a:solidFill>
                <a:schemeClr val="tx1"/>
              </a:solidFill>
            </a:endParaRPr>
          </a:p>
        </p:txBody>
      </p:sp>
      <p:sp>
        <p:nvSpPr>
          <p:cNvPr id="7" name="Slide Number Placeholder 6">
            <a:extLst>
              <a:ext uri="{FF2B5EF4-FFF2-40B4-BE49-F238E27FC236}">
                <a16:creationId xmlns:a16="http://schemas.microsoft.com/office/drawing/2014/main" id="{1E066D53-44B3-4F04-93FD-9756A60139F9}"/>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885606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83A0FE-F7E3-433E-9A29-D778690D223A}"/>
              </a:ext>
            </a:extLst>
          </p:cNvPr>
          <p:cNvSpPr>
            <a:spLocks noGrp="1"/>
          </p:cNvSpPr>
          <p:nvPr>
            <p:ph idx="1"/>
          </p:nvPr>
        </p:nvSpPr>
        <p:spPr>
          <a:xfrm>
            <a:off x="5183188" y="2591850"/>
            <a:ext cx="6045644" cy="3593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794B15D-55F5-4208-AF40-41CAFEB56F4C}"/>
              </a:ext>
            </a:extLst>
          </p:cNvPr>
          <p:cNvSpPr>
            <a:spLocks noGrp="1"/>
          </p:cNvSpPr>
          <p:nvPr>
            <p:ph type="body" sz="half" idx="2"/>
          </p:nvPr>
        </p:nvSpPr>
        <p:spPr>
          <a:xfrm>
            <a:off x="960120" y="2591850"/>
            <a:ext cx="3811905" cy="3277137"/>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E8A46CE7-2F0F-4C85-B633-B9FCB8347AE7}"/>
              </a:ext>
            </a:extLst>
          </p:cNvPr>
          <p:cNvSpPr>
            <a:spLocks noGrp="1"/>
          </p:cNvSpPr>
          <p:nvPr>
            <p:ph type="dt" sz="half" idx="10"/>
          </p:nvPr>
        </p:nvSpPr>
        <p:spPr/>
        <p:txBody>
          <a:bodyPr/>
          <a:lstStyle/>
          <a:p>
            <a:pPr algn="r"/>
            <a:fld id="{A37D6D71-8B28-4ED6-B932-04B197003D23}" type="datetimeFigureOut">
              <a:rPr lang="en-US" smtClean="0"/>
              <a:pPr algn="r"/>
              <a:t>6/2/2025</a:t>
            </a:fld>
            <a:endParaRPr lang="en-US" dirty="0"/>
          </a:p>
        </p:txBody>
      </p:sp>
      <p:sp>
        <p:nvSpPr>
          <p:cNvPr id="9" name="Footer Placeholder 8">
            <a:extLst>
              <a:ext uri="{FF2B5EF4-FFF2-40B4-BE49-F238E27FC236}">
                <a16:creationId xmlns:a16="http://schemas.microsoft.com/office/drawing/2014/main" id="{D0900919-3A73-4918-9D97-8DBE7ABB7A19}"/>
              </a:ext>
            </a:extLst>
          </p:cNvPr>
          <p:cNvSpPr>
            <a:spLocks noGrp="1"/>
          </p:cNvSpPr>
          <p:nvPr>
            <p:ph type="ftr" sz="quarter" idx="11"/>
          </p:nvPr>
        </p:nvSpPr>
        <p:spPr/>
        <p:txBody>
          <a:bodyPr/>
          <a:lstStyle/>
          <a:p>
            <a:endParaRPr lang="en-US" dirty="0">
              <a:solidFill>
                <a:schemeClr val="tx1"/>
              </a:solidFill>
            </a:endParaRPr>
          </a:p>
        </p:txBody>
      </p:sp>
      <p:sp>
        <p:nvSpPr>
          <p:cNvPr id="10" name="Slide Number Placeholder 9">
            <a:extLst>
              <a:ext uri="{FF2B5EF4-FFF2-40B4-BE49-F238E27FC236}">
                <a16:creationId xmlns:a16="http://schemas.microsoft.com/office/drawing/2014/main" id="{08BC1001-E44E-4A9A-9E60-2E319A844F65}"/>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11" name="Title 10">
            <a:extLst>
              <a:ext uri="{FF2B5EF4-FFF2-40B4-BE49-F238E27FC236}">
                <a16:creationId xmlns:a16="http://schemas.microsoft.com/office/drawing/2014/main" id="{A125AC31-022C-40AA-B65C-C9AC48395A6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25586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797A575-703F-410E-9A84-F9B578FEAE80}"/>
              </a:ext>
            </a:extLst>
          </p:cNvPr>
          <p:cNvSpPr>
            <a:spLocks noGrp="1"/>
          </p:cNvSpPr>
          <p:nvPr>
            <p:ph type="pic" idx="1"/>
          </p:nvPr>
        </p:nvSpPr>
        <p:spPr>
          <a:xfrm>
            <a:off x="0" y="2267712"/>
            <a:ext cx="6571469" cy="4590288"/>
          </a:xfrm>
          <a:solidFill>
            <a:schemeClr val="bg1">
              <a:lumMod val="85000"/>
            </a:schemeClr>
          </a:solidFill>
          <a:ln>
            <a:no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518B509-934D-400A-A922-45B61AC6EDD8}"/>
              </a:ext>
            </a:extLst>
          </p:cNvPr>
          <p:cNvSpPr>
            <a:spLocks noGrp="1"/>
          </p:cNvSpPr>
          <p:nvPr>
            <p:ph type="body" sz="half" idx="2"/>
          </p:nvPr>
        </p:nvSpPr>
        <p:spPr>
          <a:xfrm>
            <a:off x="7235971" y="2587752"/>
            <a:ext cx="3992856" cy="3593592"/>
          </a:xfrm>
        </p:spPr>
        <p:txBody>
          <a:bodyPr anchor="ct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9813C51-6954-4F3A-A043-D1BCC8B50F83}"/>
              </a:ext>
            </a:extLst>
          </p:cNvPr>
          <p:cNvSpPr>
            <a:spLocks noGrp="1"/>
          </p:cNvSpPr>
          <p:nvPr>
            <p:ph type="dt" sz="half" idx="10"/>
          </p:nvPr>
        </p:nvSpPr>
        <p:spPr/>
        <p:txBody>
          <a:bodyPr/>
          <a:lstStyle/>
          <a:p>
            <a:pPr algn="r"/>
            <a:fld id="{A37D6D71-8B28-4ED6-B932-04B197003D23}" type="datetimeFigureOut">
              <a:rPr lang="en-US" smtClean="0"/>
              <a:pPr algn="r"/>
              <a:t>6/2/2025</a:t>
            </a:fld>
            <a:endParaRPr lang="en-US" dirty="0"/>
          </a:p>
        </p:txBody>
      </p:sp>
      <p:sp>
        <p:nvSpPr>
          <p:cNvPr id="9" name="Footer Placeholder 8">
            <a:extLst>
              <a:ext uri="{FF2B5EF4-FFF2-40B4-BE49-F238E27FC236}">
                <a16:creationId xmlns:a16="http://schemas.microsoft.com/office/drawing/2014/main" id="{C0AC32FB-49A3-40E4-9D24-177597043627}"/>
              </a:ext>
            </a:extLst>
          </p:cNvPr>
          <p:cNvSpPr>
            <a:spLocks noGrp="1"/>
          </p:cNvSpPr>
          <p:nvPr>
            <p:ph type="ftr" sz="quarter" idx="11"/>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effectLst>
                <a:outerShdw blurRad="50800" dist="38100" dir="2700000" algn="tl" rotWithShape="0">
                  <a:prstClr val="black">
                    <a:alpha val="43000"/>
                  </a:prstClr>
                </a:outerShdw>
              </a:effectLst>
            </a:endParaRPr>
          </a:p>
        </p:txBody>
      </p:sp>
      <p:sp>
        <p:nvSpPr>
          <p:cNvPr id="10" name="Slide Number Placeholder 9">
            <a:extLst>
              <a:ext uri="{FF2B5EF4-FFF2-40B4-BE49-F238E27FC236}">
                <a16:creationId xmlns:a16="http://schemas.microsoft.com/office/drawing/2014/main" id="{EC93F5E6-DAE6-447B-8038-5F4C9A799F57}"/>
              </a:ext>
            </a:extLst>
          </p:cNvPr>
          <p:cNvSpPr>
            <a:spLocks noGrp="1"/>
          </p:cNvSpPr>
          <p:nvPr>
            <p:ph type="sldNum" sz="quarter" idx="12"/>
          </p:nvPr>
        </p:nvSpPr>
        <p:spPr/>
        <p:txBody>
          <a:bodyPr/>
          <a:lstStyle/>
          <a:p>
            <a:pPr algn="l"/>
            <a:fld id="{F97E8200-1950-409B-82E7-99938E7AE355}" type="slidenum">
              <a:rPr lang="en-US" smtClean="0"/>
              <a:pPr algn="l"/>
              <a:t>‹#›</a:t>
            </a:fld>
            <a:endParaRPr lang="en-US" dirty="0"/>
          </a:p>
        </p:txBody>
      </p:sp>
      <p:sp>
        <p:nvSpPr>
          <p:cNvPr id="2" name="Title 1">
            <a:extLst>
              <a:ext uri="{FF2B5EF4-FFF2-40B4-BE49-F238E27FC236}">
                <a16:creationId xmlns:a16="http://schemas.microsoft.com/office/drawing/2014/main" id="{9BFF97FB-514D-4FE8-A9A4-E9A111A56ED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4241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pPr algn="r"/>
            <a:fld id="{A37D6D71-8B28-4ED6-B932-04B197003D23}" type="datetimeFigureOut">
              <a:rPr lang="en-US" smtClean="0"/>
              <a:pPr algn="r"/>
              <a:t>6/2/2025</a:t>
            </a:fld>
            <a:endParaRPr lang="en-US" spc="50"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endParaRPr lang="en-US" spc="50" dirty="0"/>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pPr algn="l"/>
            <a:fld id="{F97E8200-1950-409B-82E7-99938E7AE355}" type="slidenum">
              <a:rPr lang="en-US" smtClean="0"/>
              <a:pPr algn="l"/>
              <a:t>‹#›</a:t>
            </a:fld>
            <a:endParaRPr lang="en-US" dirty="0"/>
          </a:p>
        </p:txBody>
      </p:sp>
    </p:spTree>
    <p:extLst>
      <p:ext uri="{BB962C8B-B14F-4D97-AF65-F5344CB8AC3E}">
        <p14:creationId xmlns:p14="http://schemas.microsoft.com/office/powerpoint/2010/main" val="3560649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Wingdings" panose="05000000000000000000" pitchFamily="2" charset="2"/>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Wingdings" panose="05000000000000000000" pitchFamily="2" charset="2"/>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arxiv.org/abs/2405.14148?utm_source=chatgpt.com" TargetMode="External"/><Relationship Id="rId5" Type="http://schemas.openxmlformats.org/officeDocument/2006/relationships/hyperlink" Target="https://onlinelibrary.wiley.com/doi/10.1155/2021/9975700?utm_source=chatgpt.com" TargetMode="External"/><Relationship Id="rId4" Type="http://schemas.openxmlformats.org/officeDocument/2006/relationships/hyperlink" Target="https://arxiv.org/html/2410.19862v1?utm_source=chatgpt.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5D2E8-CECA-1940-329B-4D016CE4A06B}"/>
              </a:ext>
            </a:extLst>
          </p:cNvPr>
          <p:cNvSpPr>
            <a:spLocks noGrp="1"/>
          </p:cNvSpPr>
          <p:nvPr>
            <p:ph type="ctrTitle"/>
          </p:nvPr>
        </p:nvSpPr>
        <p:spPr>
          <a:xfrm>
            <a:off x="960120" y="1078801"/>
            <a:ext cx="10268712" cy="2505837"/>
          </a:xfrm>
        </p:spPr>
        <p:txBody>
          <a:bodyPr/>
          <a:lstStyle/>
          <a:p>
            <a:r>
              <a:rPr lang="en-US" dirty="0"/>
              <a:t>AI-powered Target Recognition System</a:t>
            </a:r>
          </a:p>
        </p:txBody>
      </p:sp>
      <p:sp>
        <p:nvSpPr>
          <p:cNvPr id="3" name="Subtitle 2">
            <a:extLst>
              <a:ext uri="{FF2B5EF4-FFF2-40B4-BE49-F238E27FC236}">
                <a16:creationId xmlns:a16="http://schemas.microsoft.com/office/drawing/2014/main" id="{E5E563B4-9ABC-3BD8-8969-8CDC47EFC15F}"/>
              </a:ext>
            </a:extLst>
          </p:cNvPr>
          <p:cNvSpPr>
            <a:spLocks noGrp="1"/>
          </p:cNvSpPr>
          <p:nvPr>
            <p:ph type="subTitle" idx="1"/>
          </p:nvPr>
        </p:nvSpPr>
        <p:spPr>
          <a:xfrm>
            <a:off x="960120" y="4526280"/>
            <a:ext cx="10268712" cy="1252919"/>
          </a:xfrm>
        </p:spPr>
        <p:txBody>
          <a:bodyPr/>
          <a:lstStyle/>
          <a:p>
            <a:r>
              <a:rPr lang="en-US" dirty="0"/>
              <a:t>Deploying a Specialized Model for Weapon Detection</a:t>
            </a:r>
          </a:p>
        </p:txBody>
      </p:sp>
    </p:spTree>
    <p:extLst>
      <p:ext uri="{BB962C8B-B14F-4D97-AF65-F5344CB8AC3E}">
        <p14:creationId xmlns:p14="http://schemas.microsoft.com/office/powerpoint/2010/main" val="605177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E80A-67C1-8DF7-5453-C84A7CD41487}"/>
              </a:ext>
            </a:extLst>
          </p:cNvPr>
          <p:cNvSpPr>
            <a:spLocks noGrp="1"/>
          </p:cNvSpPr>
          <p:nvPr>
            <p:ph type="title"/>
          </p:nvPr>
        </p:nvSpPr>
        <p:spPr/>
        <p:txBody>
          <a:bodyPr/>
          <a:lstStyle/>
          <a:p>
            <a:r>
              <a:rPr lang="en-US" dirty="0"/>
              <a:t>Expected Outcome</a:t>
            </a:r>
          </a:p>
        </p:txBody>
      </p:sp>
      <p:sp>
        <p:nvSpPr>
          <p:cNvPr id="4" name="Rectangle 1">
            <a:extLst>
              <a:ext uri="{FF2B5EF4-FFF2-40B4-BE49-F238E27FC236}">
                <a16:creationId xmlns:a16="http://schemas.microsoft.com/office/drawing/2014/main" id="{0A340A5F-AE68-2669-C430-D17F611C3DB8}"/>
              </a:ext>
            </a:extLst>
          </p:cNvPr>
          <p:cNvSpPr>
            <a:spLocks noGrp="1" noChangeArrowheads="1"/>
          </p:cNvSpPr>
          <p:nvPr>
            <p:ph idx="1"/>
          </p:nvPr>
        </p:nvSpPr>
        <p:spPr bwMode="auto">
          <a:xfrm>
            <a:off x="960120" y="3048284"/>
            <a:ext cx="9033242" cy="2672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Enhanced accuracy in weapon detection (</a:t>
            </a:r>
            <a:r>
              <a:rPr kumimoji="0" lang="en-US" altLang="en-US" sz="1800" b="0" i="1" u="none" strike="noStrike" cap="none" normalizeH="0" baseline="0" dirty="0">
                <a:ln>
                  <a:noFill/>
                </a:ln>
                <a:solidFill>
                  <a:schemeClr val="tx1"/>
                </a:solidFill>
                <a:effectLst/>
                <a:latin typeface="Arial" panose="020B0604020202020204" pitchFamily="34" charset="0"/>
              </a:rPr>
              <a:t>target &gt;90%</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Real-time processing with minimal latency.</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Scalable system for integration in drones, fixed cameras, or handheld devices.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1800" dirty="0">
                <a:latin typeface="Arial" panose="020B0604020202020204" pitchFamily="34" charset="0"/>
                <a:cs typeface="Arial" panose="020B0604020202020204" pitchFamily="34" charset="0"/>
              </a:rPr>
              <a:t>An adaptable system for various deployment environments, such as airports, </a:t>
            </a:r>
          </a:p>
          <a:p>
            <a:pPr marR="0" lvl="0" algn="l" defTabSz="914400" rtl="0" eaLnBrk="0" fontAlgn="base" latinLnBrk="0" hangingPunct="0">
              <a:lnSpc>
                <a:spcPct val="100000"/>
              </a:lnSpc>
              <a:spcBef>
                <a:spcPct val="0"/>
              </a:spcBef>
              <a:spcAft>
                <a:spcPct val="0"/>
              </a:spcAft>
              <a:buClrTx/>
              <a:buSzTx/>
              <a:tabLst/>
            </a:pPr>
            <a:r>
              <a:rPr lang="en-US" sz="1800" dirty="0">
                <a:latin typeface="Arial" panose="020B0604020202020204" pitchFamily="34" charset="0"/>
                <a:cs typeface="Arial" panose="020B0604020202020204" pitchFamily="34" charset="0"/>
              </a:rPr>
              <a:t>    schools, and border surveillance.</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US" sz="1800" dirty="0">
                <a:latin typeface="Arial" panose="020B0604020202020204" pitchFamily="34" charset="0"/>
                <a:cs typeface="Arial" panose="020B0604020202020204" pitchFamily="34" charset="0"/>
              </a:rPr>
              <a:t>Enhanced situational awareness through live annotations and alert systems.</a:t>
            </a: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57027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CE5AC-9520-F1B3-470A-93A3C4B7491F}"/>
              </a:ext>
            </a:extLst>
          </p:cNvPr>
          <p:cNvSpPr>
            <a:spLocks noGrp="1"/>
          </p:cNvSpPr>
          <p:nvPr>
            <p:ph type="title"/>
          </p:nvPr>
        </p:nvSpPr>
        <p:spPr/>
        <p:txBody>
          <a:bodyPr/>
          <a:lstStyle/>
          <a:p>
            <a:r>
              <a:rPr lang="en-US" dirty="0"/>
              <a:t>Resources Required</a:t>
            </a:r>
          </a:p>
        </p:txBody>
      </p:sp>
      <p:sp>
        <p:nvSpPr>
          <p:cNvPr id="4" name="Rectangle 1">
            <a:extLst>
              <a:ext uri="{FF2B5EF4-FFF2-40B4-BE49-F238E27FC236}">
                <a16:creationId xmlns:a16="http://schemas.microsoft.com/office/drawing/2014/main" id="{56CF8366-7ECB-58C5-04C2-C42234C745E2}"/>
              </a:ext>
            </a:extLst>
          </p:cNvPr>
          <p:cNvSpPr>
            <a:spLocks noGrp="1" noChangeArrowheads="1"/>
          </p:cNvSpPr>
          <p:nvPr>
            <p:ph idx="1"/>
          </p:nvPr>
        </p:nvSpPr>
        <p:spPr bwMode="auto">
          <a:xfrm>
            <a:off x="960120" y="3394534"/>
            <a:ext cx="6994222" cy="19800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YOLO-based detection framework and Python environment.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Hardware: High-performance PC with a GPU.</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Libraries: OpenCV, TensorFlow/</a:t>
            </a:r>
            <a:r>
              <a:rPr kumimoji="0" lang="en-US" altLang="en-US" sz="1800" b="0" i="0" u="none" strike="noStrike" cap="none" normalizeH="0" baseline="0" dirty="0" err="1">
                <a:ln>
                  <a:noFill/>
                </a:ln>
                <a:solidFill>
                  <a:schemeClr val="tx1"/>
                </a:solidFill>
                <a:effectLst/>
                <a:latin typeface="Arial" panose="020B0604020202020204" pitchFamily="34" charset="0"/>
              </a:rPr>
              <a:t>PyTorch</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0" u="none" strike="noStrike" cap="none" normalizeH="0" baseline="0" dirty="0" err="1">
                <a:ln>
                  <a:noFill/>
                </a:ln>
                <a:solidFill>
                  <a:schemeClr val="tx1"/>
                </a:solidFill>
                <a:effectLst/>
                <a:latin typeface="Arial" panose="020B0604020202020204" pitchFamily="34" charset="0"/>
              </a:rPr>
              <a:t>Ultralytics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dataset of weapon images for training and validation. </a:t>
            </a:r>
          </a:p>
        </p:txBody>
      </p:sp>
    </p:spTree>
    <p:extLst>
      <p:ext uri="{BB962C8B-B14F-4D97-AF65-F5344CB8AC3E}">
        <p14:creationId xmlns:p14="http://schemas.microsoft.com/office/powerpoint/2010/main" val="2330256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6FEB0-D0D8-6F1F-975D-AD6DD78E1A6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8D9678F-CFBD-6653-1959-0C40D69ED212}"/>
              </a:ext>
            </a:extLst>
          </p:cNvPr>
          <p:cNvSpPr>
            <a:spLocks noGrp="1"/>
          </p:cNvSpPr>
          <p:nvPr>
            <p:ph idx="1"/>
          </p:nvPr>
        </p:nvSpPr>
        <p:spPr/>
        <p:txBody>
          <a:bodyPr/>
          <a:lstStyle/>
          <a:p>
            <a:pPr>
              <a:buFont typeface="Arial" panose="020B0604020202020204" pitchFamily="34" charset="0"/>
              <a:buChar char="•"/>
            </a:pPr>
            <a:endParaRPr lang="en-US" sz="1800" b="1" dirty="0">
              <a:latin typeface="Arial" panose="020B0604020202020204" pitchFamily="34" charset="0"/>
              <a:cs typeface="Arial" panose="020B0604020202020204" pitchFamily="34" charset="0"/>
            </a:endParaRPr>
          </a:p>
          <a:p>
            <a:pPr>
              <a:buFont typeface="Arial" panose="020B0604020202020204" pitchFamily="34" charset="0"/>
              <a:buChar char="•"/>
            </a:pPr>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Summary:</a:t>
            </a:r>
          </a:p>
          <a:p>
            <a:pPr marL="628650" indent="-342900">
              <a:buFont typeface="Wingdings" panose="05000000000000000000" pitchFamily="2" charset="2"/>
              <a:buChar char="§"/>
            </a:pPr>
            <a:r>
              <a:rPr lang="en-US" sz="1500" dirty="0">
                <a:latin typeface="Arial" panose="020B0604020202020204" pitchFamily="34" charset="0"/>
                <a:cs typeface="Arial" panose="020B0604020202020204" pitchFamily="34" charset="0"/>
              </a:rPr>
              <a:t>Addressing the limitations of existing systems through specialized training and optimization.</a:t>
            </a:r>
          </a:p>
          <a:p>
            <a:pPr marL="628650" indent="-342900">
              <a:buFont typeface="Wingdings" panose="05000000000000000000" pitchFamily="2" charset="2"/>
              <a:buChar char="§"/>
            </a:pPr>
            <a:r>
              <a:rPr lang="en-US" sz="1500" dirty="0">
                <a:latin typeface="Arial" panose="020B0604020202020204" pitchFamily="34" charset="0"/>
                <a:cs typeface="Arial" panose="020B0604020202020204" pitchFamily="34" charset="0"/>
              </a:rPr>
              <a:t>Pioneering a robust solution for real-time security applications.</a:t>
            </a:r>
          </a:p>
          <a:p>
            <a:pPr marL="628650" indent="-342900">
              <a:buFont typeface="Wingdings" panose="05000000000000000000" pitchFamily="2" charset="2"/>
              <a:buChar char="§"/>
            </a:pPr>
            <a:r>
              <a:rPr lang="en-US" sz="1500" dirty="0">
                <a:latin typeface="Arial" panose="020B0604020202020204" pitchFamily="34" charset="0"/>
                <a:cs typeface="Arial" panose="020B0604020202020204" pitchFamily="34" charset="0"/>
              </a:rPr>
              <a:t>A reliable, real-time weapon detection system can redefine security standards and save lives in critical situations.</a:t>
            </a:r>
          </a:p>
        </p:txBody>
      </p:sp>
    </p:spTree>
    <p:extLst>
      <p:ext uri="{BB962C8B-B14F-4D97-AF65-F5344CB8AC3E}">
        <p14:creationId xmlns:p14="http://schemas.microsoft.com/office/powerpoint/2010/main" val="40187134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E05BF-86FF-8737-9BD5-6866B43B5D72}"/>
              </a:ext>
            </a:extLst>
          </p:cNvPr>
          <p:cNvSpPr>
            <a:spLocks noGrp="1"/>
          </p:cNvSpPr>
          <p:nvPr>
            <p:ph type="title"/>
          </p:nvPr>
        </p:nvSpPr>
        <p:spPr/>
        <p:txBody>
          <a:bodyPr/>
          <a:lstStyle/>
          <a:p>
            <a:r>
              <a:rPr lang="en-US" dirty="0"/>
              <a:t>References</a:t>
            </a:r>
            <a:r>
              <a:rPr lang="en-US" sz="100" dirty="0">
                <a:solidFill>
                  <a:schemeClr val="tx1"/>
                </a:solidFill>
                <a:highlight>
                  <a:srgbClr val="000000"/>
                </a:highlight>
                <a:hlinkClick r:id="rId3" action="ppaction://hlinksldjump">
                  <a:extLst>
                    <a:ext uri="{A12FA001-AC4F-418D-AE19-62706E023703}">
                      <ahyp:hlinkClr xmlns:ahyp="http://schemas.microsoft.com/office/drawing/2018/hyperlinkcolor" val="tx"/>
                    </a:ext>
                  </a:extLst>
                </a:hlinkClick>
              </a:rPr>
              <a:t>.</a:t>
            </a:r>
            <a:endParaRPr lang="en-US" sz="100" dirty="0">
              <a:solidFill>
                <a:schemeClr val="tx1"/>
              </a:solidFill>
              <a:highlight>
                <a:srgbClr val="000000"/>
              </a:highlight>
            </a:endParaRPr>
          </a:p>
        </p:txBody>
      </p:sp>
      <p:sp>
        <p:nvSpPr>
          <p:cNvPr id="3" name="Content Placeholder 2">
            <a:extLst>
              <a:ext uri="{FF2B5EF4-FFF2-40B4-BE49-F238E27FC236}">
                <a16:creationId xmlns:a16="http://schemas.microsoft.com/office/drawing/2014/main" id="{431222C6-EF8B-C17E-8801-24CFA3BBF3AB}"/>
              </a:ext>
            </a:extLst>
          </p:cNvPr>
          <p:cNvSpPr>
            <a:spLocks noGrp="1"/>
          </p:cNvSpPr>
          <p:nvPr>
            <p:ph idx="1"/>
          </p:nvPr>
        </p:nvSpPr>
        <p:spPr/>
        <p:txBody>
          <a:bodyPr/>
          <a:lstStyle/>
          <a:p>
            <a:pPr marL="457200" indent="-457200">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1800" dirty="0">
                <a:latin typeface="Arial" panose="020B0604020202020204" pitchFamily="34" charset="0"/>
                <a:cs typeface="Arial" panose="020B0604020202020204" pitchFamily="34" charset="0"/>
              </a:rPr>
              <a:t>Real-Time Weapon Detection Using YOLOv8 for Enhanced Safety (</a:t>
            </a:r>
            <a:r>
              <a:rPr lang="en-US" sz="1800" dirty="0">
                <a:latin typeface="Arial" panose="020B0604020202020204" pitchFamily="34" charset="0"/>
                <a:cs typeface="Arial" panose="020B0604020202020204" pitchFamily="34" charset="0"/>
                <a:hlinkClick r:id="rId4"/>
              </a:rPr>
              <a:t>https://arxiv.org/html/2410.19862v1?utm_source=chatgpt.com</a:t>
            </a:r>
            <a:r>
              <a:rPr lang="en-US" sz="1800" dirty="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sz="1800" dirty="0">
                <a:latin typeface="Arial" panose="020B0604020202020204" pitchFamily="34" charset="0"/>
                <a:cs typeface="Arial" panose="020B0604020202020204" pitchFamily="34" charset="0"/>
              </a:rPr>
              <a:t>Weapon Detection Using YOLO V3 for Smart Surveillance System (</a:t>
            </a:r>
            <a:r>
              <a:rPr lang="en-US" sz="1800" dirty="0">
                <a:latin typeface="Arial" panose="020B0604020202020204" pitchFamily="34" charset="0"/>
                <a:cs typeface="Arial" panose="020B0604020202020204" pitchFamily="34" charset="0"/>
                <a:hlinkClick r:id="rId5"/>
              </a:rPr>
              <a:t>https://onlinelibrary.wiley.com/doi/10.1155/2021/9975700?utm_source=chatgpt.com</a:t>
            </a:r>
            <a:r>
              <a:rPr lang="en-US" sz="1800" dirty="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r>
              <a:rPr lang="en-US" sz="1800" dirty="0">
                <a:latin typeface="Arial" panose="020B0604020202020204" pitchFamily="34" charset="0"/>
                <a:cs typeface="Arial" panose="020B0604020202020204" pitchFamily="34" charset="0"/>
              </a:rPr>
              <a:t>Real Time Deep Learning Weapon Detection Techniques for Mitigating Lone Wolf Attacks (</a:t>
            </a:r>
            <a:r>
              <a:rPr lang="en-US" sz="1800" dirty="0">
                <a:latin typeface="Arial" panose="020B0604020202020204" pitchFamily="34" charset="0"/>
                <a:cs typeface="Arial" panose="020B0604020202020204" pitchFamily="34" charset="0"/>
                <a:hlinkClick r:id="rId6"/>
              </a:rPr>
              <a:t>https://arxiv.org/abs/2405.14148?utm_source=chatgpt.com</a:t>
            </a:r>
            <a:r>
              <a:rPr lang="en-US" sz="1800" dirty="0">
                <a:latin typeface="Arial" panose="020B0604020202020204" pitchFamily="34" charset="0"/>
                <a:cs typeface="Arial" panose="020B0604020202020204" pitchFamily="34" charset="0"/>
              </a:rPr>
              <a:t>)</a:t>
            </a:r>
          </a:p>
          <a:p>
            <a:pPr marL="457200" indent="-4572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414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00E3C-D6F1-0FAB-76C6-ED8BBF3C30ED}"/>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6E441F01-86F6-C650-7D7A-93EB176E92CC}"/>
              </a:ext>
            </a:extLst>
          </p:cNvPr>
          <p:cNvSpPr>
            <a:spLocks noGrp="1"/>
          </p:cNvSpPr>
          <p:nvPr>
            <p:ph idx="1"/>
          </p:nvPr>
        </p:nvSpPr>
        <p:spPr/>
        <p:txBody>
          <a:bodyPr>
            <a:normAutofit/>
          </a:bodyPr>
          <a:lstStyle/>
          <a:p>
            <a:pPr>
              <a:lnSpc>
                <a:spcPct val="150000"/>
              </a:lnSpc>
            </a:pPr>
            <a:endParaRPr lang="en-US" sz="1000" dirty="0">
              <a:latin typeface="Arial" panose="020B0604020202020204" pitchFamily="34" charset="0"/>
              <a:cs typeface="Arial" panose="020B0604020202020204" pitchFamily="34" charset="0"/>
            </a:endParaRPr>
          </a:p>
          <a:p>
            <a:pPr>
              <a:lnSpc>
                <a:spcPct val="150000"/>
              </a:lnSpc>
            </a:pPr>
            <a:r>
              <a:rPr lang="en-US" sz="1800" dirty="0">
                <a:latin typeface="Arial" panose="020B0604020202020204" pitchFamily="34" charset="0"/>
                <a:cs typeface="Arial" panose="020B0604020202020204" pitchFamily="34" charset="0"/>
              </a:rPr>
              <a:t>Our project utilizes advanced computer vision and deep learning to detect weapons like guns and knives in real-time from live video feeds. Leveraging a YOLO-based model, it provides accurate and efficient threat detection with features such as motion detection, thermal and normal vision toggling, and live annotations. The system is designed for deployment on PCs, ensuring versatility for various surveillance applications. By addressing limitations of current systems, this project offers a scalable, cost-effective solution for enhanced public safety and proactive threat mitigation.</a:t>
            </a:r>
          </a:p>
        </p:txBody>
      </p:sp>
    </p:spTree>
    <p:extLst>
      <p:ext uri="{BB962C8B-B14F-4D97-AF65-F5344CB8AC3E}">
        <p14:creationId xmlns:p14="http://schemas.microsoft.com/office/powerpoint/2010/main" val="404122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981BF-D451-D08C-1D11-5870EBDE0CA0}"/>
              </a:ext>
            </a:extLst>
          </p:cNvPr>
          <p:cNvSpPr>
            <a:spLocks noGrp="1"/>
          </p:cNvSpPr>
          <p:nvPr>
            <p:ph type="title"/>
          </p:nvPr>
        </p:nvSpPr>
        <p:spPr/>
        <p:txBody>
          <a:bodyPr/>
          <a:lstStyle/>
          <a:p>
            <a:r>
              <a:rPr lang="en-US" dirty="0"/>
              <a:t>Objective</a:t>
            </a:r>
          </a:p>
        </p:txBody>
      </p:sp>
      <p:sp>
        <p:nvSpPr>
          <p:cNvPr id="4" name="Rectangle 1">
            <a:extLst>
              <a:ext uri="{FF2B5EF4-FFF2-40B4-BE49-F238E27FC236}">
                <a16:creationId xmlns:a16="http://schemas.microsoft.com/office/drawing/2014/main" id="{C8BEE294-885A-85C5-0740-C8B0F001F161}"/>
              </a:ext>
            </a:extLst>
          </p:cNvPr>
          <p:cNvSpPr>
            <a:spLocks noGrp="1" noChangeArrowheads="1"/>
          </p:cNvSpPr>
          <p:nvPr>
            <p:ph idx="1"/>
          </p:nvPr>
        </p:nvSpPr>
        <p:spPr bwMode="auto">
          <a:xfrm>
            <a:off x="960120" y="3576635"/>
            <a:ext cx="10514481"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develop and deploy a specialized machine learning model capable of accurately detecting</a:t>
            </a:r>
          </a:p>
          <a:p>
            <a:pPr marR="0" lvl="0" indent="28575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weapons in real-time from live video feeds.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Improve upon the limitations of general object detection models by focusing on</a:t>
            </a:r>
            <a:endParaRPr lang="en-US" altLang="en-US" sz="1800"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security-specific use cases. </a:t>
            </a:r>
          </a:p>
        </p:txBody>
      </p:sp>
    </p:spTree>
    <p:extLst>
      <p:ext uri="{BB962C8B-B14F-4D97-AF65-F5344CB8AC3E}">
        <p14:creationId xmlns:p14="http://schemas.microsoft.com/office/powerpoint/2010/main" val="2381331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E7056-047A-617A-7495-CA6C7F64ABD0}"/>
              </a:ext>
            </a:extLst>
          </p:cNvPr>
          <p:cNvSpPr>
            <a:spLocks noGrp="1"/>
          </p:cNvSpPr>
          <p:nvPr>
            <p:ph type="title"/>
          </p:nvPr>
        </p:nvSpPr>
        <p:spPr/>
        <p:txBody>
          <a:bodyPr>
            <a:normAutofit/>
          </a:bodyPr>
          <a:lstStyle/>
          <a:p>
            <a:r>
              <a:rPr lang="en-US" dirty="0"/>
              <a:t>Problem Statement</a:t>
            </a:r>
          </a:p>
        </p:txBody>
      </p:sp>
      <p:sp>
        <p:nvSpPr>
          <p:cNvPr id="4" name="Rectangle 1">
            <a:extLst>
              <a:ext uri="{FF2B5EF4-FFF2-40B4-BE49-F238E27FC236}">
                <a16:creationId xmlns:a16="http://schemas.microsoft.com/office/drawing/2014/main" id="{7A2145D4-F8FC-F541-35AA-B97409DFDE5E}"/>
              </a:ext>
            </a:extLst>
          </p:cNvPr>
          <p:cNvSpPr>
            <a:spLocks noGrp="1" noChangeArrowheads="1"/>
          </p:cNvSpPr>
          <p:nvPr>
            <p:ph idx="1"/>
          </p:nvPr>
        </p:nvSpPr>
        <p:spPr bwMode="auto">
          <a:xfrm>
            <a:off x="960120" y="3922883"/>
            <a:ext cx="1008705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General-purpose YOLO models lack precision in identifying weapons like guns or knives.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False positives and missed detections pose a risk in critical security applications. </a:t>
            </a:r>
          </a:p>
        </p:txBody>
      </p:sp>
    </p:spTree>
    <p:extLst>
      <p:ext uri="{BB962C8B-B14F-4D97-AF65-F5344CB8AC3E}">
        <p14:creationId xmlns:p14="http://schemas.microsoft.com/office/powerpoint/2010/main" val="284159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BC19B-2FDC-DFBD-A6F7-AC883D6D7C5E}"/>
              </a:ext>
            </a:extLst>
          </p:cNvPr>
          <p:cNvSpPr>
            <a:spLocks noGrp="1"/>
          </p:cNvSpPr>
          <p:nvPr>
            <p:ph type="title"/>
          </p:nvPr>
        </p:nvSpPr>
        <p:spPr/>
        <p:txBody>
          <a:bodyPr/>
          <a:lstStyle/>
          <a:p>
            <a:r>
              <a:rPr lang="en-US" dirty="0"/>
              <a:t>Existing Solution</a:t>
            </a:r>
          </a:p>
        </p:txBody>
      </p:sp>
      <p:sp>
        <p:nvSpPr>
          <p:cNvPr id="4" name="Rectangle 1">
            <a:extLst>
              <a:ext uri="{FF2B5EF4-FFF2-40B4-BE49-F238E27FC236}">
                <a16:creationId xmlns:a16="http://schemas.microsoft.com/office/drawing/2014/main" id="{FBBD0373-E896-2589-73F4-1015EEDBAF47}"/>
              </a:ext>
            </a:extLst>
          </p:cNvPr>
          <p:cNvSpPr>
            <a:spLocks noGrp="1" noChangeArrowheads="1"/>
          </p:cNvSpPr>
          <p:nvPr>
            <p:ph idx="1"/>
          </p:nvPr>
        </p:nvSpPr>
        <p:spPr bwMode="auto">
          <a:xfrm>
            <a:off x="960120" y="3357343"/>
            <a:ext cx="6932347" cy="20544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Pre-trained YOLO models and object detection frameworks.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i="0" u="none" strike="noStrike" cap="none" normalizeH="0" baseline="0" dirty="0">
                <a:ln>
                  <a:noFill/>
                </a:ln>
                <a:solidFill>
                  <a:schemeClr val="tx1"/>
                </a:solidFill>
                <a:effectLst/>
                <a:latin typeface="Arial" panose="020B0604020202020204" pitchFamily="34" charset="0"/>
              </a:rPr>
              <a:t>Challenges:</a:t>
            </a:r>
          </a:p>
          <a:p>
            <a:pPr marL="628650" lvl="1" indent="-355600" eaLnBrk="0" fontAlgn="base" hangingPunct="0">
              <a:lnSpc>
                <a:spcPct val="150000"/>
              </a:lnSpc>
              <a:spcBef>
                <a:spcPct val="0"/>
              </a:spcBef>
              <a:spcAft>
                <a:spcPct val="0"/>
              </a:spcAft>
            </a:pPr>
            <a:r>
              <a:rPr kumimoji="0" lang="en-US" altLang="en-US" sz="1500" b="0" i="0" u="none" strike="noStrike" cap="none" normalizeH="0" baseline="0" dirty="0">
                <a:ln>
                  <a:noFill/>
                </a:ln>
                <a:solidFill>
                  <a:schemeClr val="tx1"/>
                </a:solidFill>
                <a:effectLst/>
                <a:latin typeface="Arial" panose="020B0604020202020204" pitchFamily="34" charset="0"/>
              </a:rPr>
              <a:t>Low accuracy in weapon-specific detection.</a:t>
            </a:r>
          </a:p>
          <a:p>
            <a:pPr marL="628650" lvl="1" indent="-355600" eaLnBrk="0" fontAlgn="base" hangingPunct="0">
              <a:lnSpc>
                <a:spcPct val="100000"/>
              </a:lnSpc>
              <a:spcBef>
                <a:spcPct val="0"/>
              </a:spcBef>
              <a:spcAft>
                <a:spcPct val="0"/>
              </a:spcAft>
            </a:pPr>
            <a:r>
              <a:rPr kumimoji="0" lang="en-US" altLang="en-US" sz="1500" b="0" i="0" u="none" strike="noStrike" cap="none" normalizeH="0" baseline="0" dirty="0">
                <a:ln>
                  <a:noFill/>
                </a:ln>
                <a:solidFill>
                  <a:schemeClr val="tx1"/>
                </a:solidFill>
                <a:effectLst/>
                <a:latin typeface="Arial" panose="020B0604020202020204" pitchFamily="34" charset="0"/>
              </a:rPr>
              <a:t>High computational resource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4468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9B92E-7EDE-F07C-A2E7-12C03D87EB2A}"/>
              </a:ext>
            </a:extLst>
          </p:cNvPr>
          <p:cNvSpPr>
            <a:spLocks noGrp="1"/>
          </p:cNvSpPr>
          <p:nvPr>
            <p:ph type="title"/>
          </p:nvPr>
        </p:nvSpPr>
        <p:spPr/>
        <p:txBody>
          <a:bodyPr/>
          <a:lstStyle/>
          <a:p>
            <a:r>
              <a:rPr lang="en-US" dirty="0"/>
              <a:t>Literature Gap</a:t>
            </a:r>
          </a:p>
        </p:txBody>
      </p:sp>
      <p:sp>
        <p:nvSpPr>
          <p:cNvPr id="3" name="Content Placeholder 2">
            <a:extLst>
              <a:ext uri="{FF2B5EF4-FFF2-40B4-BE49-F238E27FC236}">
                <a16:creationId xmlns:a16="http://schemas.microsoft.com/office/drawing/2014/main" id="{19F44D76-DD6B-B0B9-7AA4-B2FC7037810C}"/>
              </a:ext>
            </a:extLst>
          </p:cNvPr>
          <p:cNvSpPr>
            <a:spLocks noGrp="1"/>
          </p:cNvSpPr>
          <p:nvPr>
            <p:ph idx="1"/>
          </p:nvPr>
        </p:nvSpPr>
        <p:spPr/>
        <p:txBody>
          <a:bodyPr>
            <a:normAutofit/>
          </a:bodyPr>
          <a:lstStyle/>
          <a:p>
            <a:pPr marL="285750" indent="-285750">
              <a:buFont typeface="Arial" panose="020B0604020202020204" pitchFamily="34" charset="0"/>
              <a:buChar char="•"/>
            </a:pPr>
            <a:endParaRPr lang="en-US" sz="1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Identified Gaps:</a:t>
            </a:r>
          </a:p>
          <a:p>
            <a:pPr marL="571500" lvl="1" indent="-342900"/>
            <a:r>
              <a:rPr lang="en-US" sz="1500" dirty="0">
                <a:latin typeface="Arial" panose="020B0604020202020204" pitchFamily="34" charset="0"/>
                <a:cs typeface="Arial" panose="020B0604020202020204" pitchFamily="34" charset="0"/>
              </a:rPr>
              <a:t>Limited datasets tailored to weapons.</a:t>
            </a:r>
          </a:p>
          <a:p>
            <a:pPr marL="571500" lvl="1" indent="-342900">
              <a:lnSpc>
                <a:spcPct val="150000"/>
              </a:lnSpc>
            </a:pPr>
            <a:r>
              <a:rPr lang="en-US" sz="1500" dirty="0">
                <a:latin typeface="Arial" panose="020B0604020202020204" pitchFamily="34" charset="0"/>
                <a:cs typeface="Arial" panose="020B0604020202020204" pitchFamily="34" charset="0"/>
              </a:rPr>
              <a:t>Lack of optimization for real-time deployment on constrained hardware.</a:t>
            </a:r>
          </a:p>
          <a:p>
            <a:pPr marL="571500" lvl="1" indent="-342900">
              <a:lnSpc>
                <a:spcPct val="150000"/>
              </a:lnSpc>
            </a:pPr>
            <a:r>
              <a:rPr lang="en-US" sz="1500" dirty="0">
                <a:latin typeface="Arial" panose="020B0604020202020204" pitchFamily="34" charset="0"/>
                <a:cs typeface="Arial" panose="020B0604020202020204" pitchFamily="34" charset="0"/>
              </a:rPr>
              <a:t>Inadequate integration of motion detection and alert systems.</a:t>
            </a:r>
          </a:p>
        </p:txBody>
      </p:sp>
    </p:spTree>
    <p:extLst>
      <p:ext uri="{BB962C8B-B14F-4D97-AF65-F5344CB8AC3E}">
        <p14:creationId xmlns:p14="http://schemas.microsoft.com/office/powerpoint/2010/main" val="1213820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3EC97-62E5-ECD8-C31D-0E9FEAA802E9}"/>
              </a:ext>
            </a:extLst>
          </p:cNvPr>
          <p:cNvSpPr>
            <a:spLocks noGrp="1"/>
          </p:cNvSpPr>
          <p:nvPr>
            <p:ph type="title"/>
          </p:nvPr>
        </p:nvSpPr>
        <p:spPr/>
        <p:txBody>
          <a:bodyPr>
            <a:normAutofit/>
          </a:bodyPr>
          <a:lstStyle/>
          <a:p>
            <a:r>
              <a:rPr lang="en-US" dirty="0"/>
              <a:t>Proposed Solution</a:t>
            </a:r>
          </a:p>
        </p:txBody>
      </p:sp>
      <p:sp>
        <p:nvSpPr>
          <p:cNvPr id="4" name="Rectangle 1">
            <a:extLst>
              <a:ext uri="{FF2B5EF4-FFF2-40B4-BE49-F238E27FC236}">
                <a16:creationId xmlns:a16="http://schemas.microsoft.com/office/drawing/2014/main" id="{2FA9BB3B-A08E-A5D1-7878-A2DFE948FF88}"/>
              </a:ext>
            </a:extLst>
          </p:cNvPr>
          <p:cNvSpPr>
            <a:spLocks noGrp="1" noChangeArrowheads="1"/>
          </p:cNvSpPr>
          <p:nvPr>
            <p:ph idx="1"/>
          </p:nvPr>
        </p:nvSpPr>
        <p:spPr bwMode="auto">
          <a:xfrm>
            <a:off x="960120" y="3671534"/>
            <a:ext cx="10264413" cy="14260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Specialized Model:</a:t>
            </a:r>
            <a:r>
              <a:rPr kumimoji="0" lang="en-US" altLang="en-US" sz="1800" b="0" i="0" u="none" strike="noStrike" cap="none" normalizeH="0" baseline="0" dirty="0">
                <a:ln>
                  <a:noFill/>
                </a:ln>
                <a:solidFill>
                  <a:schemeClr val="tx1"/>
                </a:solidFill>
                <a:effectLst/>
                <a:latin typeface="Arial" panose="020B0604020202020204" pitchFamily="34" charset="0"/>
              </a:rPr>
              <a:t> Fine-tuned YOLO and some custom-trained model using a</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weapon-specific dataset.</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a:t>
            </a:r>
            <a:r>
              <a:rPr kumimoji="0" lang="en-US" altLang="en-US" sz="1800" b="0" i="0" u="none" strike="noStrike" cap="none" normalizeH="0" baseline="0" dirty="0">
                <a:ln>
                  <a:noFill/>
                </a:ln>
                <a:solidFill>
                  <a:schemeClr val="tx1"/>
                </a:solidFill>
                <a:effectLst/>
                <a:latin typeface="Arial" panose="020B0604020202020204" pitchFamily="34" charset="0"/>
              </a:rPr>
              <a:t> Combine object detection with motion detection and alert mechanisms.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 Designed for real-time use on devices like NVIDIA GPUs or edge hardware. </a:t>
            </a:r>
          </a:p>
        </p:txBody>
      </p:sp>
    </p:spTree>
    <p:extLst>
      <p:ext uri="{BB962C8B-B14F-4D97-AF65-F5344CB8AC3E}">
        <p14:creationId xmlns:p14="http://schemas.microsoft.com/office/powerpoint/2010/main" val="229716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4B3D-23AC-7E2A-E665-2415453DC9CD}"/>
              </a:ext>
            </a:extLst>
          </p:cNvPr>
          <p:cNvSpPr>
            <a:spLocks noGrp="1"/>
          </p:cNvSpPr>
          <p:nvPr>
            <p:ph type="title"/>
          </p:nvPr>
        </p:nvSpPr>
        <p:spPr/>
        <p:txBody>
          <a:bodyPr/>
          <a:lstStyle/>
          <a:p>
            <a:r>
              <a:rPr lang="en-US" dirty="0"/>
              <a:t>Novelty</a:t>
            </a:r>
          </a:p>
        </p:txBody>
      </p:sp>
      <p:sp>
        <p:nvSpPr>
          <p:cNvPr id="3" name="Content Placeholder 2">
            <a:extLst>
              <a:ext uri="{FF2B5EF4-FFF2-40B4-BE49-F238E27FC236}">
                <a16:creationId xmlns:a16="http://schemas.microsoft.com/office/drawing/2014/main" id="{EBDF9C88-7FBD-1FDA-F7A0-106ACEA54A84}"/>
              </a:ext>
            </a:extLst>
          </p:cNvPr>
          <p:cNvSpPr>
            <a:spLocks noGrp="1"/>
          </p:cNvSpPr>
          <p:nvPr>
            <p:ph idx="1"/>
          </p:nvPr>
        </p:nvSpPr>
        <p:spPr/>
        <p:txBody>
          <a:bodyPr/>
          <a:lstStyle/>
          <a:p>
            <a:pPr marL="285750" indent="-285750">
              <a:buFont typeface="Arial" panose="020B0604020202020204" pitchFamily="34" charset="0"/>
              <a:buChar char="•"/>
            </a:pPr>
            <a:endParaRPr lang="en-US" sz="1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800" b="1" dirty="0">
              <a:latin typeface="Arial" panose="020B0604020202020204" pitchFamily="34" charset="0"/>
              <a:cs typeface="Arial" panose="020B0604020202020204" pitchFamily="34" charset="0"/>
            </a:endParaRPr>
          </a:p>
          <a:p>
            <a:r>
              <a:rPr lang="en-US" sz="1800" b="1" dirty="0">
                <a:latin typeface="Arial" panose="020B0604020202020204" pitchFamily="34" charset="0"/>
                <a:cs typeface="Arial" panose="020B0604020202020204" pitchFamily="34" charset="0"/>
              </a:rPr>
              <a:t>Key Innovations:</a:t>
            </a:r>
          </a:p>
          <a:p>
            <a:pPr marL="571500" indent="-342900">
              <a:buFont typeface="Wingdings" panose="05000000000000000000" pitchFamily="2" charset="2"/>
              <a:buChar char="§"/>
            </a:pPr>
            <a:r>
              <a:rPr lang="en-US" sz="1500" dirty="0">
                <a:latin typeface="Arial" panose="020B0604020202020204" pitchFamily="34" charset="0"/>
                <a:cs typeface="Arial" panose="020B0604020202020204" pitchFamily="34" charset="0"/>
              </a:rPr>
              <a:t>Use of a curated dataset with a focus on diverse weapon scenarios.</a:t>
            </a:r>
          </a:p>
          <a:p>
            <a:pPr marL="571500" indent="-342900">
              <a:buFont typeface="Wingdings" panose="05000000000000000000" pitchFamily="2" charset="2"/>
              <a:buChar char="§"/>
            </a:pPr>
            <a:r>
              <a:rPr lang="en-US" sz="1500" dirty="0">
                <a:latin typeface="Arial" panose="020B0604020202020204" pitchFamily="34" charset="0"/>
                <a:cs typeface="Arial" panose="020B0604020202020204" pitchFamily="34" charset="0"/>
              </a:rPr>
              <a:t>Implementation of thermal and normal mode toggling for enhanced visibility.</a:t>
            </a:r>
          </a:p>
          <a:p>
            <a:pPr marL="571500" indent="-342900">
              <a:buFont typeface="Wingdings" panose="05000000000000000000" pitchFamily="2" charset="2"/>
              <a:buChar char="§"/>
            </a:pPr>
            <a:r>
              <a:rPr lang="en-US" sz="1500" dirty="0">
                <a:latin typeface="Arial" panose="020B0604020202020204" pitchFamily="34" charset="0"/>
                <a:cs typeface="Arial" panose="020B0604020202020204" pitchFamily="34" charset="0"/>
              </a:rPr>
              <a:t>Optimized pipeline for reduced lag in real-time processing.</a:t>
            </a:r>
          </a:p>
          <a:p>
            <a:endParaRPr lang="en-US" dirty="0"/>
          </a:p>
        </p:txBody>
      </p:sp>
    </p:spTree>
    <p:extLst>
      <p:ext uri="{BB962C8B-B14F-4D97-AF65-F5344CB8AC3E}">
        <p14:creationId xmlns:p14="http://schemas.microsoft.com/office/powerpoint/2010/main" val="2235687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C5085-6297-3480-5739-A4C47D56847B}"/>
              </a:ext>
            </a:extLst>
          </p:cNvPr>
          <p:cNvSpPr>
            <a:spLocks noGrp="1"/>
          </p:cNvSpPr>
          <p:nvPr>
            <p:ph type="title"/>
          </p:nvPr>
        </p:nvSpPr>
        <p:spPr/>
        <p:txBody>
          <a:bodyPr/>
          <a:lstStyle/>
          <a:p>
            <a:r>
              <a:rPr lang="en-US" dirty="0"/>
              <a:t>Methodology</a:t>
            </a:r>
          </a:p>
        </p:txBody>
      </p:sp>
      <p:sp>
        <p:nvSpPr>
          <p:cNvPr id="4" name="Rectangle 1">
            <a:extLst>
              <a:ext uri="{FF2B5EF4-FFF2-40B4-BE49-F238E27FC236}">
                <a16:creationId xmlns:a16="http://schemas.microsoft.com/office/drawing/2014/main" id="{4D499A3D-6E3E-28AA-3FB4-F4C473779D43}"/>
              </a:ext>
            </a:extLst>
          </p:cNvPr>
          <p:cNvSpPr>
            <a:spLocks noGrp="1" noChangeArrowheads="1"/>
          </p:cNvSpPr>
          <p:nvPr>
            <p:ph idx="1"/>
          </p:nvPr>
        </p:nvSpPr>
        <p:spPr bwMode="auto">
          <a:xfrm>
            <a:off x="960120" y="2840538"/>
            <a:ext cx="8926483" cy="308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 and Preprocessing</a:t>
            </a:r>
            <a:r>
              <a:rPr kumimoji="0" lang="en-US" altLang="en-US" sz="1800" b="0" i="0" u="none" strike="noStrike" cap="none" normalizeH="0" baseline="0" dirty="0">
                <a:ln>
                  <a:noFill/>
                </a:ln>
                <a:solidFill>
                  <a:schemeClr val="tx1"/>
                </a:solidFill>
                <a:effectLst/>
                <a:latin typeface="Arial" panose="020B0604020202020204" pitchFamily="34" charset="0"/>
              </a:rPr>
              <a:t>: Gather and preprocess a dataset of</a:t>
            </a:r>
          </a:p>
          <a:p>
            <a:pPr marL="285750" marR="0" lvl="0" indent="-28575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weapon images, including normal and thermal data.</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 Development</a:t>
            </a:r>
            <a:r>
              <a:rPr kumimoji="0" lang="en-US" altLang="en-US" sz="1800" b="0" i="0" u="none" strike="noStrike" cap="none" normalizeH="0" baseline="0" dirty="0">
                <a:ln>
                  <a:noFill/>
                </a:ln>
                <a:solidFill>
                  <a:schemeClr val="tx1"/>
                </a:solidFill>
                <a:effectLst/>
                <a:latin typeface="Arial" panose="020B0604020202020204" pitchFamily="34" charset="0"/>
              </a:rPr>
              <a:t>: Fine-tune the YOLO model for high accuracy in weapon</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detection.</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System Integration</a:t>
            </a:r>
            <a:r>
              <a:rPr kumimoji="0" lang="en-US" altLang="en-US" sz="1800" b="0" i="0" u="none" strike="noStrike" cap="none" normalizeH="0" baseline="0" dirty="0">
                <a:ln>
                  <a:noFill/>
                </a:ln>
                <a:solidFill>
                  <a:schemeClr val="tx1"/>
                </a:solidFill>
                <a:effectLst/>
                <a:latin typeface="Arial" panose="020B0604020202020204" pitchFamily="34" charset="0"/>
              </a:rPr>
              <a:t>: Integrate motion detection, live video annotation, and</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thermal toggling capabilities.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Testing and Validation</a:t>
            </a:r>
            <a:r>
              <a:rPr kumimoji="0" lang="en-US" altLang="en-US" sz="1800" b="0" i="0" u="none" strike="noStrike" cap="none" normalizeH="0" baseline="0" dirty="0">
                <a:ln>
                  <a:noFill/>
                </a:ln>
                <a:solidFill>
                  <a:schemeClr val="tx1"/>
                </a:solidFill>
                <a:effectLst/>
                <a:latin typeface="Arial" panose="020B0604020202020204" pitchFamily="34" charset="0"/>
              </a:rPr>
              <a:t>: Test the system in various scenarios to ensure</a:t>
            </a:r>
          </a:p>
          <a:p>
            <a:pPr marL="285750" marR="0" lvl="0" indent="-28575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reliability and accuracy.</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a:t>
            </a:r>
            <a:r>
              <a:rPr kumimoji="0" lang="en-US" altLang="en-US" sz="1800" b="0" i="0" u="none" strike="noStrike" cap="none" normalizeH="0" baseline="0" dirty="0">
                <a:ln>
                  <a:noFill/>
                </a:ln>
                <a:solidFill>
                  <a:schemeClr val="tx1"/>
                </a:solidFill>
                <a:effectLst/>
                <a:latin typeface="Arial" panose="020B0604020202020204" pitchFamily="34" charset="0"/>
              </a:rPr>
              <a:t>: Deploy the system on standard PC platforms. </a:t>
            </a:r>
          </a:p>
        </p:txBody>
      </p:sp>
    </p:spTree>
    <p:extLst>
      <p:ext uri="{BB962C8B-B14F-4D97-AF65-F5344CB8AC3E}">
        <p14:creationId xmlns:p14="http://schemas.microsoft.com/office/powerpoint/2010/main" val="2356152975"/>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JuxtaposeVTI" id="{FBDCC3B4-6EA8-442A-B697-43C068E31FE3}" vid="{090F2E09-E4E2-4F71-A70E-279F5A0D9E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Juxtapose</Template>
  <TotalTime>282</TotalTime>
  <Words>630</Words>
  <Application>Microsoft Office PowerPoint</Application>
  <PresentationFormat>Widescreen</PresentationFormat>
  <Paragraphs>91</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Franklin Gothic Demi Cond</vt:lpstr>
      <vt:lpstr>Franklin Gothic Medium</vt:lpstr>
      <vt:lpstr>Wingdings</vt:lpstr>
      <vt:lpstr>JuxtaposeVTI</vt:lpstr>
      <vt:lpstr>AI-powered Target Recognition System</vt:lpstr>
      <vt:lpstr>abstract</vt:lpstr>
      <vt:lpstr>Objective</vt:lpstr>
      <vt:lpstr>Problem Statement</vt:lpstr>
      <vt:lpstr>Existing Solution</vt:lpstr>
      <vt:lpstr>Literature Gap</vt:lpstr>
      <vt:lpstr>Proposed Solution</vt:lpstr>
      <vt:lpstr>Novelty</vt:lpstr>
      <vt:lpstr>Methodology</vt:lpstr>
      <vt:lpstr>Expected Outcome</vt:lpstr>
      <vt:lpstr>Resources Required</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 D</dc:creator>
  <cp:lastModifiedBy>W D</cp:lastModifiedBy>
  <cp:revision>4</cp:revision>
  <dcterms:created xsi:type="dcterms:W3CDTF">2024-12-26T14:52:13Z</dcterms:created>
  <dcterms:modified xsi:type="dcterms:W3CDTF">2025-06-02T07:24:12Z</dcterms:modified>
</cp:coreProperties>
</file>