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Шпион в Team Fortress 2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Шпион в Team Fortress 2 представляет собой уникальный класс поддержки и разведки, обладающий специфическими способностями, которые позволяют ему выполнять свои задачи скрытно и эффективно. Этот класс требует стратегического мышления и внимательности, чтобы успешно использовать свои уникальные навыки и оборудование. В данной презентации мы рассмотрим основные особенности шпиона, его снаряжение, ключевые способности и тактику игры, а также дадим полезные советы для успешного выполнения миссий.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Основное Снаряжение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Револьвер на 6/24 патрона: Основное оружие шпиона, используемое для стрельбы на средние и дальние дистанции</a:t>
            </a:r>
            <a:endParaRPr lang="en-US" sz="1600" dirty="0"/>
          </a:p>
          <a:p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Саппер: Специальное оружие для взлома построек, которое позволяет шпиону саботировать вражеские укрепления</a:t>
            </a:r>
            <a:endParaRPr lang="en-US" sz="1600" dirty="0"/>
          </a:p>
          <a:p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Нож для ближнего боя: Оружие для молниеносных атак, особенно эффективное при атаке сзади</a:t>
            </a:r>
            <a:endParaRPr lang="en-US" sz="1600" dirty="0"/>
          </a:p>
          <a:p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Часы невидимости: Позволяют шпиону становиться полностью невидимым на короткое время</a:t>
            </a:r>
            <a:endParaRPr lang="en-US" sz="1600" dirty="0"/>
          </a:p>
          <a:p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Маскарадный кейс для маскировки: Обеспечивает возможность притворяться врагом или союзником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Ключевые Способности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Невидимость: Позволяет шпиону становиться полностью невидимым, что делает его незаметным для врагов</a:t>
            </a:r>
            <a:endParaRPr lang="en-US" sz="1800" dirty="0"/>
          </a:p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Маскировка: Возможность притворяться врагом, что позволяет шпиону проникать в ряды противника без подозрений</a:t>
            </a:r>
            <a:endParaRPr lang="en-US" sz="1800" dirty="0"/>
          </a:p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Звон смерти: Делает шпиона невидимым при получении урона, что помогает избежать обнаружения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Тактика Игры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Используйте раздатчики 3-го уровня для бесконечной невидимости, что позволяет шпиону оставаться скрытым дольше</a:t>
            </a:r>
            <a:endParaRPr lang="en-US" sz="1800" dirty="0"/>
          </a:p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В невидимости нельзя использовать оружие, поэтому важно планировать свои действия заранее</a:t>
            </a:r>
            <a:endParaRPr lang="en-US" sz="1800" dirty="0"/>
          </a:p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После выхода из невидимости есть задержка перед возможностью стрелять, что требует осторожности</a:t>
            </a:r>
            <a:endParaRPr lang="en-US" sz="1800" dirty="0"/>
          </a:p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При беге в невидимости шпион подсвечивается цветом команды, что может выдать его присутствие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Важные Предупреждения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Избегайте встреч с Пиро, так как они могут вывести шпиона из невидимости с помощью своего огня</a:t>
            </a:r>
            <a:endParaRPr lang="en-US" sz="1800" dirty="0"/>
          </a:p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При использовании саппера появляется белый контур, видимый всем, что требует осторожности</a:t>
            </a:r>
            <a:endParaRPr lang="en-US" sz="1800" dirty="0"/>
          </a:p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После нанесения удара в спину цель может остаться жива, поэтому важно добивать врагов</a:t>
            </a:r>
            <a:endParaRPr lang="en-US" sz="1800" dirty="0"/>
          </a:p>
          <a:p>
            <a:pPr algn="l" marL="342900" indent="-342900"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Класс шпиона считается одним из самых сложных в игре, что требует опыта и навыков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315200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Шпион в Team Fortress 2 является уникальным и сложным классом, требующим стратегического мышления и внимательности. Его способности к невидимости и маскировке делают его незаменимым для выполнения скрытых миссий и саботажа. Важно учитывать все нюансы игры, такие как использование раздатчиков для бесконечной невидимости, избегание встреч с Пиро и осторожное применение саппера. С правильной тактикой и опытом шпион может стать мощным инструментом в руках опытного игрока.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2025-04-12T08:28:42Z</dcterms:created>
  <dcterms:modified xsi:type="dcterms:W3CDTF">2025-04-12T08:28:42Z</dcterms:modified>
</cp:coreProperties>
</file>