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1F10-1A9D-BD76-5BCA-A2BAD27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B5C6A-BB14-DBC1-3F44-B5EB2AE2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263BB-8D0E-FDAA-D2E0-8361D650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C07F2-656F-A2C0-4AFE-5AFA5D99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1CC93-CA90-C81A-B9C8-3BD47F3A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6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412C-C9A1-D789-6391-F99BE6A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8BB4A-4889-C8E5-704C-B81987E53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9DA77-B766-1C7F-C145-DD06840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2EA19-BE29-881D-55FC-BB00B55F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31D39-AB2C-8B82-B4CA-4BD8519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E3247-26ED-8019-071D-281ABE3B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68E94-422D-4B53-1538-89E7139E7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C5BAC-2F5C-8C56-22B8-44464676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6B85-13F1-F5E6-EFC2-D5E99B3D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75325-87B9-15F6-F907-4F5447A3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2EBD-ECF1-429B-71FA-410C447F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2B9F7-0D41-C46C-D1C1-8736F522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A4225-278D-CF5E-3425-4C453DCF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1D61B-0D17-7D46-674C-89E9A8FC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9D38B-03DB-5F0F-EEE9-C5DB35C0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2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7748-0798-2FF7-C750-FE9D1487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C3C0E-AE2E-C556-1827-0E38FA49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E53B8-7FA0-8CE1-D782-FCE6AB61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A4FFC-E047-F16F-B28F-D3669048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956D8-2567-55F8-AC72-D26B16BD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4BB0-7138-99D1-B4A6-2DB9E76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7166F-BBAE-325D-7711-C2D95DD43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5054C-84D8-87E1-803C-181A420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0CC11-3776-9EAE-150E-6CFDAA82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07631-5927-4D59-98DC-94617C1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10BB6-A30B-0282-D696-B783549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9AED-E1C5-65E9-C321-3DAA0FF6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CF733-6999-FB25-3F88-7437339B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C9D87-BB2D-DEA2-4BC3-F9562BD1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47714-0C04-361B-5719-F0BEF2490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ED9FE-FF47-BF31-C45F-6F8D08625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CF9A87-7E67-6C42-36E3-7CA6013D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5A3CF-DB77-6D30-4CCF-9C66031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27F12-28F3-4666-94EF-788F9AE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3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F82E-553B-DE0A-35AD-CF2800CE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E7AA67-7D28-E961-F367-FC372E25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31309-1E43-7412-830A-B61269FA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F54F6-9F01-10A9-2051-94FC5956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550AE-DB5F-DD6A-6A02-4A69CB36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D7037-3C42-768B-A028-C0B1E339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1109C8-631E-8934-DBD1-1B31160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8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F716-A3D8-6A54-ACF0-A82C040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E7EBC-CD07-C3E3-07EC-1890AA18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42F8A-F78B-0A60-2426-5089CF30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01984-BD90-1F5A-84FB-92A26FA0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F01D1-C8CA-01EF-257B-0C57EB76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B4821-1B52-DEB6-10C1-E1DF173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2C5B-C349-7AE0-D4DF-F031B7C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B25DF-827F-6776-406A-3C1487F1A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A40E9-6170-D5D4-1D6F-DF90AFCCE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D8DB6-67CB-670D-0C75-9DD5027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F168B-1D86-B27B-499C-3F2F894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9C01-94D3-735B-6247-42A8A486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D8EE5-31B5-EE38-6F59-9B623B5B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DBEFF-B44F-A4F9-7989-5850334C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81F91-5A5E-0C42-D5F2-923BD858E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9297B-309F-4F8D-B70B-B0CD0B6D66C5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82FC9-9883-B9D7-C947-41B1A78BC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5BBE0-FEDF-2E70-A3F3-D6C0B2F24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2C7BC-F478-4457-8D5B-465EC401C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BEB42-9FF0-77EF-7A05-C87504C8B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3EF36-9241-3979-7EE7-C5FB439B2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1685A-EF8C-91A4-C3C2-F1E0D70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简介（</a:t>
            </a:r>
            <a:r>
              <a:rPr lang="en-US" altLang="zh-CN" dirty="0"/>
              <a:t>5</a:t>
            </a:r>
            <a:r>
              <a:rPr lang="zh-CN" altLang="en-US" dirty="0"/>
              <a:t>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A84F-C032-0F97-BF98-FCAC9E6D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、什么是</a:t>
            </a:r>
            <a:r>
              <a:rPr lang="en-US" altLang="zh-CN" dirty="0"/>
              <a:t>IP</a:t>
            </a:r>
            <a:r>
              <a:rPr lang="zh-CN" altLang="en-US" dirty="0"/>
              <a:t>，为何有了</a:t>
            </a:r>
            <a:r>
              <a:rPr lang="en-US" altLang="zh-CN" dirty="0"/>
              <a:t>MAC</a:t>
            </a:r>
            <a:r>
              <a:rPr lang="zh-CN" altLang="en-US" dirty="0"/>
              <a:t>还需要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Q2</a:t>
            </a:r>
            <a:r>
              <a:rPr lang="zh-CN" altLang="en-US" dirty="0"/>
              <a:t>、网络号，子网号，主机号，子网掩码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分为</a:t>
            </a:r>
            <a:r>
              <a:rPr lang="en-US" altLang="zh-CN" dirty="0"/>
              <a:t>5</a:t>
            </a:r>
            <a:r>
              <a:rPr lang="zh-CN" altLang="en-US" dirty="0"/>
              <a:t>类，哪</a:t>
            </a:r>
            <a:r>
              <a:rPr lang="en-US" altLang="zh-CN" dirty="0"/>
              <a:t>5</a:t>
            </a:r>
            <a:r>
              <a:rPr lang="zh-CN" altLang="en-US" dirty="0"/>
              <a:t>类？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类，</a:t>
            </a:r>
            <a:r>
              <a:rPr lang="en-US" altLang="zh-CN" dirty="0"/>
              <a:t>1</a:t>
            </a:r>
            <a:r>
              <a:rPr lang="zh-CN" altLang="en-US" dirty="0"/>
              <a:t>开头，子网号是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次方；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类，</a:t>
            </a:r>
            <a:r>
              <a:rPr lang="en-US" altLang="zh-CN" dirty="0"/>
              <a:t>10</a:t>
            </a:r>
            <a:r>
              <a:rPr lang="zh-CN" altLang="en-US" dirty="0"/>
              <a:t>开头，子网号是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次方；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类，</a:t>
            </a:r>
            <a:r>
              <a:rPr lang="en-US" altLang="zh-CN" dirty="0"/>
              <a:t>110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类，多播</a:t>
            </a:r>
            <a:endParaRPr lang="en-US" altLang="zh-CN" dirty="0"/>
          </a:p>
          <a:p>
            <a:r>
              <a:rPr lang="en-US" altLang="zh-CN" dirty="0"/>
              <a:t>Q3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66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45D5-FD54-4EE8-437B-3E4A3CA9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F34BC-386B-D3AF-4153-71F14D1C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网间，</a:t>
            </a:r>
            <a:r>
              <a:rPr lang="en-US" altLang="zh-CN" dirty="0"/>
              <a:t>RIP</a:t>
            </a:r>
            <a:r>
              <a:rPr lang="zh-CN" altLang="en-US" dirty="0"/>
              <a:t>，</a:t>
            </a:r>
            <a:r>
              <a:rPr lang="en-US" altLang="zh-CN" dirty="0"/>
              <a:t>OSPF</a:t>
            </a:r>
          </a:p>
          <a:p>
            <a:pPr lvl="1"/>
            <a:r>
              <a:rPr lang="en-US" altLang="zh-CN" dirty="0"/>
              <a:t>RIP</a:t>
            </a:r>
            <a:r>
              <a:rPr lang="zh-CN" altLang="en-US" dirty="0"/>
              <a:t>，周期性（</a:t>
            </a:r>
            <a:r>
              <a:rPr lang="en-US" altLang="zh-CN" dirty="0"/>
              <a:t>30s</a:t>
            </a:r>
            <a:r>
              <a:rPr lang="zh-CN" altLang="en-US" dirty="0"/>
              <a:t>）向邻居（怎么定义？）发送信息（啥内容？）</a:t>
            </a:r>
            <a:endParaRPr lang="en-US" altLang="zh-CN" dirty="0"/>
          </a:p>
          <a:p>
            <a:pPr lvl="1"/>
            <a:r>
              <a:rPr lang="en-US" altLang="zh-CN" dirty="0"/>
              <a:t>OSPF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网际</a:t>
            </a:r>
          </a:p>
        </p:txBody>
      </p:sp>
    </p:spTree>
    <p:extLst>
      <p:ext uri="{BB962C8B-B14F-4D97-AF65-F5344CB8AC3E}">
        <p14:creationId xmlns:p14="http://schemas.microsoft.com/office/powerpoint/2010/main" val="341235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3906-6B26-1643-93BE-C86888AA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层主要函数调用关系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B13E3-62E4-CBD6-DCF4-915ED7D1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层有哪些功能？</a:t>
            </a:r>
            <a:endParaRPr lang="en-US" altLang="zh-CN" dirty="0"/>
          </a:p>
          <a:p>
            <a:pPr lvl="1"/>
            <a:r>
              <a:rPr lang="zh-CN" altLang="en-US" dirty="0"/>
              <a:t>输入，输出</a:t>
            </a:r>
            <a:endParaRPr lang="en-US" altLang="zh-CN" dirty="0"/>
          </a:p>
          <a:p>
            <a:pPr lvl="1"/>
            <a:r>
              <a:rPr lang="zh-CN" altLang="en-US" dirty="0"/>
              <a:t>分包与组装</a:t>
            </a:r>
            <a:endParaRPr lang="en-US" altLang="zh-CN" dirty="0"/>
          </a:p>
          <a:p>
            <a:pPr lvl="1"/>
            <a:r>
              <a:rPr lang="en-US" altLang="zh-CN" dirty="0" err="1"/>
              <a:t>ip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 err="1"/>
              <a:t>arp</a:t>
            </a:r>
            <a:r>
              <a:rPr lang="zh-CN" altLang="en-US" dirty="0"/>
              <a:t>与邻居</a:t>
            </a:r>
            <a:endParaRPr lang="en-US" altLang="zh-CN" dirty="0"/>
          </a:p>
          <a:p>
            <a:pPr lvl="1"/>
            <a:r>
              <a:rPr lang="zh-CN" altLang="en-US" dirty="0"/>
              <a:t>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B0C71B-4982-A7F2-2AC2-8089286CA82F}"/>
              </a:ext>
            </a:extLst>
          </p:cNvPr>
          <p:cNvSpPr/>
          <p:nvPr/>
        </p:nvSpPr>
        <p:spPr>
          <a:xfrm>
            <a:off x="5313213" y="5680367"/>
            <a:ext cx="5146968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E4737-0AC7-1F5E-8A1D-8CB6C897CE4F}"/>
              </a:ext>
            </a:extLst>
          </p:cNvPr>
          <p:cNvSpPr/>
          <p:nvPr/>
        </p:nvSpPr>
        <p:spPr>
          <a:xfrm>
            <a:off x="7384473" y="1260765"/>
            <a:ext cx="418407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  </a:t>
            </a:r>
            <a:r>
              <a:rPr lang="en-US" altLang="zh-CN" dirty="0" err="1"/>
              <a:t>net_protocol</a:t>
            </a:r>
            <a:r>
              <a:rPr lang="en-US" altLang="zh-CN" dirty="0"/>
              <a:t>-&gt;hander()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FE3CD9-AFBB-5297-579A-3AFA97C88E25}"/>
              </a:ext>
            </a:extLst>
          </p:cNvPr>
          <p:cNvSpPr/>
          <p:nvPr/>
        </p:nvSpPr>
        <p:spPr>
          <a:xfrm>
            <a:off x="8645239" y="4765957"/>
            <a:ext cx="914400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ip_rcv</a:t>
            </a:r>
            <a:r>
              <a:rPr lang="en-US" altLang="zh-CN" dirty="0"/>
              <a:t>()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D66C45-1532-5DC7-9908-AFBBC816A29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102439" y="5181593"/>
            <a:ext cx="0" cy="41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8DF8F41-6F57-24FD-CD93-B7433C9AA1A5}"/>
              </a:ext>
            </a:extLst>
          </p:cNvPr>
          <p:cNvSpPr/>
          <p:nvPr/>
        </p:nvSpPr>
        <p:spPr>
          <a:xfrm>
            <a:off x="10612586" y="2396813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ip_local_deliver_fiinish</a:t>
            </a:r>
            <a:r>
              <a:rPr lang="en-US" altLang="zh-CN" dirty="0"/>
              <a:t>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E5978A-71B2-C4D8-4033-6368C66A8348}"/>
              </a:ext>
            </a:extLst>
          </p:cNvPr>
          <p:cNvSpPr/>
          <p:nvPr/>
        </p:nvSpPr>
        <p:spPr>
          <a:xfrm>
            <a:off x="4585861" y="1884202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ip_queue_xmit</a:t>
            </a:r>
            <a:r>
              <a:rPr lang="en-US" altLang="zh-CN" dirty="0"/>
              <a:t>()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D949C7-6520-749D-E3AD-E89B45310C1C}"/>
              </a:ext>
            </a:extLst>
          </p:cNvPr>
          <p:cNvSpPr/>
          <p:nvPr/>
        </p:nvSpPr>
        <p:spPr>
          <a:xfrm>
            <a:off x="5056918" y="2854025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dst_output</a:t>
            </a:r>
            <a:r>
              <a:rPr lang="en-US" altLang="zh-CN" dirty="0"/>
              <a:t>()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D1F140-71C7-939B-AB55-63B01D7CB479}"/>
              </a:ext>
            </a:extLst>
          </p:cNvPr>
          <p:cNvSpPr/>
          <p:nvPr/>
        </p:nvSpPr>
        <p:spPr>
          <a:xfrm>
            <a:off x="7883235" y="2424522"/>
            <a:ext cx="2133606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ip_forward_finish</a:t>
            </a:r>
            <a:r>
              <a:rPr lang="en-US" altLang="zh-CN" dirty="0"/>
              <a:t>()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D506B0-F3D6-8E8A-060E-BC93FBA2B456}"/>
              </a:ext>
            </a:extLst>
          </p:cNvPr>
          <p:cNvSpPr/>
          <p:nvPr/>
        </p:nvSpPr>
        <p:spPr>
          <a:xfrm>
            <a:off x="9587348" y="3519046"/>
            <a:ext cx="228600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skb</a:t>
            </a:r>
            <a:r>
              <a:rPr lang="en-US" altLang="zh-CN" dirty="0"/>
              <a:t>-&gt;</a:t>
            </a:r>
            <a:r>
              <a:rPr lang="en-US" altLang="zh-CN" dirty="0" err="1"/>
              <a:t>dst</a:t>
            </a:r>
            <a:r>
              <a:rPr lang="en-US" altLang="zh-CN" dirty="0"/>
              <a:t>-&gt;input()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2F9D94-8DC0-C6E1-C906-6EBB93282076}"/>
              </a:ext>
            </a:extLst>
          </p:cNvPr>
          <p:cNvSpPr/>
          <p:nvPr/>
        </p:nvSpPr>
        <p:spPr>
          <a:xfrm>
            <a:off x="8451273" y="4142492"/>
            <a:ext cx="1260766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dst_input</a:t>
            </a:r>
            <a:r>
              <a:rPr lang="en-US" altLang="zh-CN" dirty="0"/>
              <a:t>()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273A24-C824-9B12-C71E-78AB817CAF56}"/>
              </a:ext>
            </a:extLst>
          </p:cNvPr>
          <p:cNvSpPr/>
          <p:nvPr/>
        </p:nvSpPr>
        <p:spPr>
          <a:xfrm>
            <a:off x="5209318" y="3713012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ip_output</a:t>
            </a:r>
            <a:r>
              <a:rPr lang="en-US" altLang="zh-CN" dirty="0"/>
              <a:t>()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BB36F4-25FD-51F6-673A-75AE1017E26B}"/>
              </a:ext>
            </a:extLst>
          </p:cNvPr>
          <p:cNvSpPr/>
          <p:nvPr/>
        </p:nvSpPr>
        <p:spPr>
          <a:xfrm>
            <a:off x="5209317" y="4307676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ip_finish_output</a:t>
            </a:r>
            <a:r>
              <a:rPr lang="en-US" altLang="zh-CN" dirty="0"/>
              <a:t>()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DC8C85-C294-8F30-3C89-33160FB8F79D}"/>
              </a:ext>
            </a:extLst>
          </p:cNvPr>
          <p:cNvSpPr/>
          <p:nvPr/>
        </p:nvSpPr>
        <p:spPr>
          <a:xfrm>
            <a:off x="5313212" y="4958845"/>
            <a:ext cx="2396841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邻居子系统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91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199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IP简介（5类）</vt:lpstr>
      <vt:lpstr>路由协议</vt:lpstr>
      <vt:lpstr>IP层主要函数调用关系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 chen</dc:creator>
  <cp:lastModifiedBy>lionel chen</cp:lastModifiedBy>
  <cp:revision>21</cp:revision>
  <dcterms:created xsi:type="dcterms:W3CDTF">2024-07-02T14:47:05Z</dcterms:created>
  <dcterms:modified xsi:type="dcterms:W3CDTF">2024-07-02T15:55:51Z</dcterms:modified>
</cp:coreProperties>
</file>