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3"/>
  </p:notes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4B21B-9AFD-41C2-8BBF-1377EAAA3F9D}" v="3" dt="2023-07-28T19:10:58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Ebend" userId="d93aa9e1120e7ff5" providerId="LiveId" clId="{72C4B21B-9AFD-41C2-8BBF-1377EAAA3F9D}"/>
    <pc:docChg chg="custSel addSld delSld modSld">
      <pc:chgData name="Robert Ebend" userId="d93aa9e1120e7ff5" providerId="LiveId" clId="{72C4B21B-9AFD-41C2-8BBF-1377EAAA3F9D}" dt="2023-07-28T19:15:47.342" v="533" actId="2696"/>
      <pc:docMkLst>
        <pc:docMk/>
      </pc:docMkLst>
      <pc:sldChg chg="del">
        <pc:chgData name="Robert Ebend" userId="d93aa9e1120e7ff5" providerId="LiveId" clId="{72C4B21B-9AFD-41C2-8BBF-1377EAAA3F9D}" dt="2023-07-28T19:15:47.342" v="533" actId="2696"/>
        <pc:sldMkLst>
          <pc:docMk/>
          <pc:sldMk cId="191714609" sldId="258"/>
        </pc:sldMkLst>
      </pc:sldChg>
      <pc:sldChg chg="modSp new mod">
        <pc:chgData name="Robert Ebend" userId="d93aa9e1120e7ff5" providerId="LiveId" clId="{72C4B21B-9AFD-41C2-8BBF-1377EAAA3F9D}" dt="2023-07-28T19:15:33.785" v="532" actId="12"/>
        <pc:sldMkLst>
          <pc:docMk/>
          <pc:sldMk cId="3928894804" sldId="264"/>
        </pc:sldMkLst>
        <pc:spChg chg="mod">
          <ac:chgData name="Robert Ebend" userId="d93aa9e1120e7ff5" providerId="LiveId" clId="{72C4B21B-9AFD-41C2-8BBF-1377EAAA3F9D}" dt="2023-07-28T19:11:25.911" v="120" actId="20577"/>
          <ac:spMkLst>
            <pc:docMk/>
            <pc:sldMk cId="3928894804" sldId="264"/>
            <ac:spMk id="2" creationId="{A73BD94D-9DD3-CB95-BD1A-770D38F34BCD}"/>
          </ac:spMkLst>
        </pc:spChg>
        <pc:spChg chg="mod">
          <ac:chgData name="Robert Ebend" userId="d93aa9e1120e7ff5" providerId="LiveId" clId="{72C4B21B-9AFD-41C2-8BBF-1377EAAA3F9D}" dt="2023-07-28T19:15:33.785" v="532" actId="12"/>
          <ac:spMkLst>
            <pc:docMk/>
            <pc:sldMk cId="3928894804" sldId="264"/>
            <ac:spMk id="3" creationId="{75646CCC-3E52-2C6F-3BE3-E424C490CB2C}"/>
          </ac:spMkLst>
        </pc:spChg>
      </pc:sldChg>
      <pc:sldChg chg="modSp new mod">
        <pc:chgData name="Robert Ebend" userId="d93aa9e1120e7ff5" providerId="LiveId" clId="{72C4B21B-9AFD-41C2-8BBF-1377EAAA3F9D}" dt="2023-07-28T19:10:58.492" v="107" actId="20577"/>
        <pc:sldMkLst>
          <pc:docMk/>
          <pc:sldMk cId="355128953" sldId="265"/>
        </pc:sldMkLst>
        <pc:spChg chg="mod">
          <ac:chgData name="Robert Ebend" userId="d93aa9e1120e7ff5" providerId="LiveId" clId="{72C4B21B-9AFD-41C2-8BBF-1377EAAA3F9D}" dt="2023-07-28T19:08:33.544" v="21" actId="20577"/>
          <ac:spMkLst>
            <pc:docMk/>
            <pc:sldMk cId="355128953" sldId="265"/>
            <ac:spMk id="2" creationId="{EFE86EC1-00E1-8BD7-BDC8-41AD2EA1FD94}"/>
          </ac:spMkLst>
        </pc:spChg>
        <pc:spChg chg="mod">
          <ac:chgData name="Robert Ebend" userId="d93aa9e1120e7ff5" providerId="LiveId" clId="{72C4B21B-9AFD-41C2-8BBF-1377EAAA3F9D}" dt="2023-07-28T19:10:58.492" v="107" actId="20577"/>
          <ac:spMkLst>
            <pc:docMk/>
            <pc:sldMk cId="355128953" sldId="265"/>
            <ac:spMk id="3" creationId="{E4BE5E8E-3BF2-39E9-C956-05F90DA583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E6DAE-4423-4039-85F4-D8A6F1AC0517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D700E-3D3A-4259-AC8E-5F45ABE6C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3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With given dataset, we analyzed relationships between dependent and independent variables with pair plot. </a:t>
            </a:r>
          </a:p>
          <a:p>
            <a:endParaRPr lang="en-US" sz="2400" dirty="0"/>
          </a:p>
          <a:p>
            <a:r>
              <a:rPr lang="en-US" sz="2400" dirty="0"/>
              <a:t>The result was quite interesting. As you can see on the graph, only FICO score range has some pattern of relationship with interest rate. </a:t>
            </a:r>
          </a:p>
          <a:p>
            <a:endParaRPr lang="en-US" sz="2400" dirty="0"/>
          </a:p>
          <a:p>
            <a:r>
              <a:rPr lang="en-US" sz="2400" dirty="0"/>
              <a:t>Meanwhile, other independent variables, such as loan length did not appear to have a clear relationship. </a:t>
            </a:r>
          </a:p>
          <a:p>
            <a:endParaRPr lang="en-US" sz="2400" dirty="0"/>
          </a:p>
          <a:p>
            <a:r>
              <a:rPr lang="en-US" sz="2400" dirty="0"/>
              <a:t>So, we focused on the FICO score range as our independent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34948-D4AD-40E4-BE06-74DFF3B91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7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ebend@gmail.com" TargetMode="External"/><Relationship Id="rId2" Type="http://schemas.openxmlformats.org/officeDocument/2006/relationships/hyperlink" Target="https://github.com/wolfman1986/Build_a_Linear_Regression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pauer3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Linear Regression Model on Interest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Dai #5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Ashton,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bob, Robert,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yj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A2C2-83C7-914A-16AD-F5B562BC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C584-69EA-6842-485D-F788D346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(PROJECT GOAL) The dataset that the EDA was performed on was from a bank. The goal was to build a linear regression model to predict interest rates based on 'FICO score ranges' and assess how well the model generalizes to unseen data using cross-validation.</a:t>
            </a:r>
          </a:p>
          <a:p>
            <a:pPr marL="0" indent="0">
              <a:buNone/>
            </a:pPr>
            <a:r>
              <a:rPr lang="en-US" dirty="0"/>
              <a:t>Null Hypothesis: There is no relationship between FICO scores and interest rates</a:t>
            </a:r>
          </a:p>
          <a:p>
            <a:pPr marL="0" indent="0">
              <a:buNone/>
            </a:pPr>
            <a:r>
              <a:rPr lang="en-US" dirty="0"/>
              <a:t>Alternative Hypothesis: There is a relationship between FICO scores and interest rates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07BAC2-C709-E26B-44BB-001A0BC5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27" y="4172803"/>
            <a:ext cx="460121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40D-61A4-5761-52DF-52A85CB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04E5-4A82-D9E2-5D7F-A613182E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dataset comprised of 5 rows and 2498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Column names: Interest Rate, FICO Range, Amount Requested, Amount Funded by Investors, Loan Length.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target was the Interest Rates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Three features were used: FICO Range, Amount Funded by Investors and Loan Length. These were all numerical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data was missing. Categorized loan length in order to compare the alternate to the default. Loan length was separated into 2 different categories and compared with less entries to the category with more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3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40D-61A4-5761-52DF-52A85CB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Describe the Data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04E5-4A82-D9E2-5D7F-A613182E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02" y="2110935"/>
            <a:ext cx="11469329" cy="91248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was discovered that there were correlations with the FICO score and the interest rate based off our pair plot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Through our analysis there was no correlation observed between Interest Rates and other columns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89169D4-743A-8922-F9C2-FA5FA88B4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9" y="3501877"/>
            <a:ext cx="2734057" cy="2276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C0221-6FBE-E29A-4348-FC9FF5354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11" y="5778670"/>
            <a:ext cx="971686" cy="190527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7458BE3-EBB2-628B-A827-8F7C7083E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84" y="3446583"/>
            <a:ext cx="2667372" cy="2648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93CBC8-FFA9-3E41-C46F-11D03D0AB6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54" y="3516166"/>
            <a:ext cx="2857899" cy="2248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A10BC7-67F6-C442-C72E-87EE415A4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92" y="5750532"/>
            <a:ext cx="971686" cy="190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275CF-DD4E-D401-6497-5DA3282EB0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580" y="3530455"/>
            <a:ext cx="2876951" cy="22196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BBA667-45AE-299A-AAEA-C07DBD571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954" y="5795761"/>
            <a:ext cx="971686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6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40D-61A4-5761-52DF-52A85CB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To Build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04E5-4A82-D9E2-5D7F-A613182E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7487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Imported the dataset and displayed it to determine data type and features for the purpose of identifying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Converted FICO score data from an object to a numerical value for further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Split the data into testing and train sets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Constructed a linear regression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Fit the model to the training set in order to train the training set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03688-A6BA-17A5-E8F3-23D2FDEC6721}"/>
              </a:ext>
            </a:extLst>
          </p:cNvPr>
          <p:cNvSpPr txBox="1">
            <a:spLocks/>
          </p:cNvSpPr>
          <p:nvPr/>
        </p:nvSpPr>
        <p:spPr>
          <a:xfrm>
            <a:off x="6480810" y="2108201"/>
            <a:ext cx="467487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945755-8EC3-D695-3CD7-702A69258FBC}"/>
              </a:ext>
            </a:extLst>
          </p:cNvPr>
          <p:cNvSpPr txBox="1">
            <a:spLocks/>
          </p:cNvSpPr>
          <p:nvPr/>
        </p:nvSpPr>
        <p:spPr>
          <a:xfrm>
            <a:off x="6480810" y="2108201"/>
            <a:ext cx="467487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Predicted the test set through the creation of prediction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Evaluated the model with mean squared errors (MSE), coefficients(r2)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Performed a cross-validation and found the slope and intercept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Plotted and compared linear regression models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40D-61A4-5761-52DF-52A85CB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Cross Validation Prediction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03688-A6BA-17A5-E8F3-23D2FDEC6721}"/>
              </a:ext>
            </a:extLst>
          </p:cNvPr>
          <p:cNvSpPr txBox="1">
            <a:spLocks/>
          </p:cNvSpPr>
          <p:nvPr/>
        </p:nvSpPr>
        <p:spPr>
          <a:xfrm>
            <a:off x="6480810" y="2108201"/>
            <a:ext cx="467487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B78FC5-1988-77F4-6079-77153C2E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67" y="2108201"/>
            <a:ext cx="8259465" cy="3272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4A54FA-89EF-2E1C-2D7B-E4804C4CE4B8}"/>
              </a:ext>
            </a:extLst>
          </p:cNvPr>
          <p:cNvSpPr txBox="1"/>
          <p:nvPr/>
        </p:nvSpPr>
        <p:spPr>
          <a:xfrm>
            <a:off x="2251710" y="5380924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Graph: Shows the linear trend of the interest rate and FICO range</a:t>
            </a:r>
          </a:p>
          <a:p>
            <a:r>
              <a:rPr lang="en-US" dirty="0"/>
              <a:t>Right Graph: Shows the predicted values against our actual values using that trend</a:t>
            </a:r>
          </a:p>
        </p:txBody>
      </p:sp>
    </p:spTree>
    <p:extLst>
      <p:ext uri="{BB962C8B-B14F-4D97-AF65-F5344CB8AC3E}">
        <p14:creationId xmlns:p14="http://schemas.microsoft.com/office/powerpoint/2010/main" val="235244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D94D-9DD3-CB95-BD1A-770D38F3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6CCC-3E52-2C6F-3BE3-E424C490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From our analysis we can reject our Null hypothesis as there is a clear trend with FICO score and interest rates. We can also recognize other underlying factors such as: loan length, and amount funded by investor.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With this information we can conclude if you want a lower interest rate you should have a high FICO score and a 36 month loan.</a:t>
            </a:r>
          </a:p>
        </p:txBody>
      </p:sp>
    </p:spTree>
    <p:extLst>
      <p:ext uri="{BB962C8B-B14F-4D97-AF65-F5344CB8AC3E}">
        <p14:creationId xmlns:p14="http://schemas.microsoft.com/office/powerpoint/2010/main" val="39288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6EC1-00E1-8BD7-BDC8-41AD2EA1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5E8E-3BF2-39E9-C956-05F90DA5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Hub: </a:t>
            </a:r>
            <a:r>
              <a:rPr lang="en-US" dirty="0">
                <a:hlinkClick r:id="rId2"/>
              </a:rPr>
              <a:t>https://github.com/wolfman1986/Build_a_Linear_Regression_Model</a:t>
            </a:r>
            <a:endParaRPr lang="en-US" dirty="0"/>
          </a:p>
          <a:p>
            <a:r>
              <a:rPr lang="en-US" dirty="0"/>
              <a:t>YJ Kim: princetonlaw@protonmail.com</a:t>
            </a:r>
          </a:p>
          <a:p>
            <a:r>
              <a:rPr lang="en-US" dirty="0"/>
              <a:t>Ashton Wolf: ashton.wolf@yahoo.com</a:t>
            </a:r>
          </a:p>
          <a:p>
            <a:r>
              <a:rPr lang="en-US" dirty="0"/>
              <a:t>Bob Ebend: </a:t>
            </a:r>
            <a:r>
              <a:rPr lang="en-US" dirty="0">
                <a:hlinkClick r:id="rId3"/>
              </a:rPr>
              <a:t>robertebend@gmail.com</a:t>
            </a:r>
            <a:endParaRPr lang="en-US" dirty="0"/>
          </a:p>
          <a:p>
            <a:r>
              <a:rPr lang="en-US" dirty="0"/>
              <a:t>Robert Auer: </a:t>
            </a:r>
            <a:r>
              <a:rPr lang="en-US" dirty="0">
                <a:hlinkClick r:id="rId4"/>
              </a:rPr>
              <a:t>rpauer3@gmail.com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89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{AE4E15AE-6458-4B6C-884D-3D877ED01E64}tf56160789_win32</Template>
  <TotalTime>70</TotalTime>
  <Words>571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Franklin Gothic Book</vt:lpstr>
      <vt:lpstr>Wingdings</vt:lpstr>
      <vt:lpstr>Custom</vt:lpstr>
      <vt:lpstr>Linear Regression Model on Interest Rate</vt:lpstr>
      <vt:lpstr>Linear Regression Case Study</vt:lpstr>
      <vt:lpstr>Describe the Data</vt:lpstr>
      <vt:lpstr>Describe the Data cont.</vt:lpstr>
      <vt:lpstr>Steps To Build Our Model</vt:lpstr>
      <vt:lpstr>Cross Validation Prediction</vt:lpstr>
      <vt:lpstr>Conclusion:</vt:lpstr>
      <vt:lpstr>Contact Information: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Model on Interest Rate</dc:title>
  <dc:creator>Kim Rommy</dc:creator>
  <cp:lastModifiedBy>Kim Rommy</cp:lastModifiedBy>
  <cp:revision>6</cp:revision>
  <dcterms:created xsi:type="dcterms:W3CDTF">2023-07-28T17:59:29Z</dcterms:created>
  <dcterms:modified xsi:type="dcterms:W3CDTF">2023-07-28T19:52:01Z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