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Linear Regression Model on Interest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Dai #5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Ashton,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bob, Robert,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yj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A2C2-83C7-914A-16AD-F5B562BC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C584-69EA-6842-485D-F788D346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(PROJECT GOAL) The dataset that the EDA was performed on was from a bank. The goal was to build a linear regression model to predict interest rates based on 'FICO score ranges' and assess how well the model generalizes to unseen data using cross-validation.</a:t>
            </a:r>
          </a:p>
          <a:p>
            <a:pPr marL="0" indent="0">
              <a:buNone/>
            </a:pPr>
            <a:r>
              <a:rPr lang="en-US" dirty="0"/>
              <a:t>Null Hypothesis: There is no relationship between FICO scores and interest rates</a:t>
            </a:r>
          </a:p>
          <a:p>
            <a:pPr marL="0" indent="0">
              <a:buNone/>
            </a:pPr>
            <a:r>
              <a:rPr lang="en-US" dirty="0"/>
              <a:t>Alternative Hypothesis: There is a relationship between FICO scores and interest rates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07BAC2-C709-E26B-44BB-001A0BC5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27" y="4172803"/>
            <a:ext cx="4601217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7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C40D-61A4-5761-52DF-52A85CB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Describe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04E5-4A82-D9E2-5D7F-A613182E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dataset comprised of 5 rows and 2498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Column names: Interest Rate, FICO Range, Amount Requested, Amount Funded by Investors, Loan Length.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target was the Interest Rates column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Three features were used: FICO Range, Amount Funded by Investors and Loan Length. These were all numerical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data was missing. Categorized loan length in order to compare the alternate to the default. Loan length was separated into 2 different categories and compared with less entries to the category with more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3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C40D-61A4-5761-52DF-52A85CB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Describe the Data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04E5-4A82-D9E2-5D7F-A613182E5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8635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was discovered that there were correlations with the FICO score and the interest rate based off our pair plot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89169D4-743A-8922-F9C2-FA5FA88B4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21" y="3500278"/>
            <a:ext cx="2734057" cy="2276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C0221-6FBE-E29A-4348-FC9FF5354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57" y="5764381"/>
            <a:ext cx="971686" cy="190527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7458BE3-EBB2-628B-A827-8F7C7083E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39" y="3462178"/>
            <a:ext cx="2667372" cy="2648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34416-61DF-5749-FA4C-E9E3722873E1}"/>
              </a:ext>
            </a:extLst>
          </p:cNvPr>
          <p:cNvSpPr txBox="1"/>
          <p:nvPr/>
        </p:nvSpPr>
        <p:spPr>
          <a:xfrm>
            <a:off x="7448550" y="3462177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Through our analysis there was no correlation observed between Interest Rates and other columns</a:t>
            </a:r>
          </a:p>
        </p:txBody>
      </p:sp>
    </p:spTree>
    <p:extLst>
      <p:ext uri="{BB962C8B-B14F-4D97-AF65-F5344CB8AC3E}">
        <p14:creationId xmlns:p14="http://schemas.microsoft.com/office/powerpoint/2010/main" val="175656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C40D-61A4-5761-52DF-52A85CB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To Build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04E5-4A82-D9E2-5D7F-A613182E5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7487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Imported the dataset and displayed it to determine data type and features for the purpose of identifying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Converted FICO score data from an object to a numerical value for further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Split the data into testing and train sets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Constructed a linear regression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Fit the model to the training set in order to train the training set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03688-A6BA-17A5-E8F3-23D2FDEC6721}"/>
              </a:ext>
            </a:extLst>
          </p:cNvPr>
          <p:cNvSpPr txBox="1">
            <a:spLocks/>
          </p:cNvSpPr>
          <p:nvPr/>
        </p:nvSpPr>
        <p:spPr>
          <a:xfrm>
            <a:off x="6480810" y="2108201"/>
            <a:ext cx="467487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945755-8EC3-D695-3CD7-702A69258FBC}"/>
              </a:ext>
            </a:extLst>
          </p:cNvPr>
          <p:cNvSpPr txBox="1">
            <a:spLocks/>
          </p:cNvSpPr>
          <p:nvPr/>
        </p:nvSpPr>
        <p:spPr>
          <a:xfrm>
            <a:off x="6480810" y="2108201"/>
            <a:ext cx="467487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Predicted the test set through the creation of prediction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Evaluated the model with mean squared errors (MSE), coefficients(r2)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Performed a cross-validation and found the slope and intercept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Plotted and compared linear regression models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C40D-61A4-5761-52DF-52A85CB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Cross Validation Prediction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03688-A6BA-17A5-E8F3-23D2FDEC6721}"/>
              </a:ext>
            </a:extLst>
          </p:cNvPr>
          <p:cNvSpPr txBox="1">
            <a:spLocks/>
          </p:cNvSpPr>
          <p:nvPr/>
        </p:nvSpPr>
        <p:spPr>
          <a:xfrm>
            <a:off x="6480810" y="2108201"/>
            <a:ext cx="467487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B78FC5-1988-77F4-6079-77153C2EA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67" y="2108201"/>
            <a:ext cx="8259465" cy="3272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4A54FA-89EF-2E1C-2D7B-E4804C4CE4B8}"/>
              </a:ext>
            </a:extLst>
          </p:cNvPr>
          <p:cNvSpPr txBox="1"/>
          <p:nvPr/>
        </p:nvSpPr>
        <p:spPr>
          <a:xfrm>
            <a:off x="2251710" y="5380924"/>
            <a:ext cx="81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Graph: Shows the linear trend of the interest rate and FICO range</a:t>
            </a:r>
          </a:p>
          <a:p>
            <a:r>
              <a:rPr lang="en-US" dirty="0"/>
              <a:t>Right Graph: Shows the predicted values against our actual values using that trend</a:t>
            </a:r>
          </a:p>
        </p:txBody>
      </p:sp>
    </p:spTree>
    <p:extLst>
      <p:ext uri="{BB962C8B-B14F-4D97-AF65-F5344CB8AC3E}">
        <p14:creationId xmlns:p14="http://schemas.microsoft.com/office/powerpoint/2010/main" val="235244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{AE4E15AE-6458-4B6C-884D-3D877ED01E64}tf56160789_win32</Template>
  <TotalTime>62</TotalTime>
  <Words>392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Bookman Old Style</vt:lpstr>
      <vt:lpstr>Calibri</vt:lpstr>
      <vt:lpstr>Franklin Gothic Book</vt:lpstr>
      <vt:lpstr>Wingdings</vt:lpstr>
      <vt:lpstr>Custom</vt:lpstr>
      <vt:lpstr>Linear Regression Model on Interest Rate</vt:lpstr>
      <vt:lpstr>Linear Regression Case Study</vt:lpstr>
      <vt:lpstr>Describe the Data</vt:lpstr>
      <vt:lpstr>Describe the Data cont.</vt:lpstr>
      <vt:lpstr>Steps To Build Our Model</vt:lpstr>
      <vt:lpstr>Cross Validation Prediction</vt:lpstr>
      <vt:lpstr>Your best quote that reflects your approach… “It’s one small step for man, one giant leap for mankind.”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Model on Interest Rate</dc:title>
  <dc:creator>Kim Rommy</dc:creator>
  <cp:lastModifiedBy>Ashton Wolf</cp:lastModifiedBy>
  <cp:revision>4</cp:revision>
  <dcterms:created xsi:type="dcterms:W3CDTF">2023-07-28T17:59:29Z</dcterms:created>
  <dcterms:modified xsi:type="dcterms:W3CDTF">2023-07-28T19:05:11Z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