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Autofit/>
          </a:bodyPr>
          <a:lstStyle/>
          <a:p>
            <a:r>
              <a:rPr lang="en-US" sz="6000" dirty="0"/>
              <a:t>Linear Regression Model on Interest Rate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Dai #5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Ashton,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bob, Robert,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yj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2A2C2-83C7-914A-16AD-F5B562BC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7C584-69EA-6842-485D-F788D3464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78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Your best quote that reflects your approach… “It’s one small step for man, one giant leap for mankind.”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{AE4E15AE-6458-4B6C-884D-3D877ED01E64}tf56160789_win32</Template>
  <TotalTime>7</TotalTime>
  <Words>41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Bookman Old Style</vt:lpstr>
      <vt:lpstr>Calibri</vt:lpstr>
      <vt:lpstr>Franklin Gothic Book</vt:lpstr>
      <vt:lpstr>Custom</vt:lpstr>
      <vt:lpstr>Linear Regression Model on Interest Rate</vt:lpstr>
      <vt:lpstr>PowerPoint Presentation</vt:lpstr>
      <vt:lpstr>Your best quote that reflects your approach… “It’s one small step for man, one giant leap for mankind.”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Model on Interest Rate</dc:title>
  <dc:creator>Kim Rommy</dc:creator>
  <cp:lastModifiedBy>Kim Rommy</cp:lastModifiedBy>
  <cp:revision>1</cp:revision>
  <dcterms:created xsi:type="dcterms:W3CDTF">2023-07-28T17:59:29Z</dcterms:created>
  <dcterms:modified xsi:type="dcterms:W3CDTF">2023-07-28T18:06:56Z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