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Linear Regression Model on Interest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Dai #5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Ashton,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bob, Robert,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A2C2-83C7-914A-16AD-F5B562BC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C584-69EA-6842-485D-F788D346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(PROJECT GOAL) The dataset that the EDA was performed on was from a bank. The goal was to build a linear regression model to predict interest rates based on 'FICO score ranges' and assess how well the model generalizes to unseen data using cross-validation.</a:t>
            </a:r>
          </a:p>
          <a:p>
            <a:pPr marL="0" indent="0">
              <a:buNone/>
            </a:pPr>
            <a:r>
              <a:rPr lang="en-US" dirty="0"/>
              <a:t>Null Hypothesis: There is no relationship between FICO scores and interest rates</a:t>
            </a:r>
          </a:p>
          <a:p>
            <a:pPr marL="0" indent="0">
              <a:buNone/>
            </a:pPr>
            <a:r>
              <a:rPr lang="en-US" dirty="0"/>
              <a:t>Alternative Hypothesis: There is a relationship between FICO scores and interest rates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07BAC2-C709-E26B-44BB-001A0BC5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27" y="4172803"/>
            <a:ext cx="460121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dataset comprised of 5 rows and 2498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 names: Interest Rate, FICO Range, Amount Requested, Amount Funded by Investors, Loan Length.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target was the Interest Rates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features were used: FICO Range, Amount Funded by Investors and Loan Length. These were all numerical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data was missing. Categorized loan length in order to compare the alternate to the default. Loan length was separated into 2 different categories and compared with less entries to the category with more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3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the Data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8635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was discovered that there were correlations with the FICO score and the interest rate based off our pair plot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89169D4-743A-8922-F9C2-FA5FA88B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1" y="3500278"/>
            <a:ext cx="2734057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C0221-6FBE-E29A-4348-FC9FF5354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7" y="5764381"/>
            <a:ext cx="971686" cy="19052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458BE3-EBB2-628B-A827-8F7C7083E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9" y="3462178"/>
            <a:ext cx="2667372" cy="2648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34416-61DF-5749-FA4C-E9E3722873E1}"/>
              </a:ext>
            </a:extLst>
          </p:cNvPr>
          <p:cNvSpPr txBox="1"/>
          <p:nvPr/>
        </p:nvSpPr>
        <p:spPr>
          <a:xfrm>
            <a:off x="7448550" y="3462177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Through our analysis there was no correlation observed between Interest Rates and other columns</a:t>
            </a:r>
          </a:p>
        </p:txBody>
      </p:sp>
    </p:spTree>
    <p:extLst>
      <p:ext uri="{BB962C8B-B14F-4D97-AF65-F5344CB8AC3E}">
        <p14:creationId xmlns:p14="http://schemas.microsoft.com/office/powerpoint/2010/main" val="17565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To Build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74870" cy="3760891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 Imported the dataset and displayed it to determine data type and features for the purpose of identifying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Converted FICO score data from string to a numerical value for further analysis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Split the data into testing and train sets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Constructed a linear regression model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Fit the model to the training set in order to train the training set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DF02223-0B78-58EA-D155-A24EFC0F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526"/>
            <a:ext cx="12192000" cy="48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{AE4E15AE-6458-4B6C-884D-3D877ED01E64}tf56160789_win32</Template>
  <TotalTime>51</TotalTime>
  <Words>319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Wingdings</vt:lpstr>
      <vt:lpstr>Custom</vt:lpstr>
      <vt:lpstr>Linear Regression Model on Interest Rate</vt:lpstr>
      <vt:lpstr>Linear Regression Case Study</vt:lpstr>
      <vt:lpstr>Describe the Data</vt:lpstr>
      <vt:lpstr>Describe the Data cont.</vt:lpstr>
      <vt:lpstr>Steps To Build Our Model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 on Interest Rate</dc:title>
  <dc:creator>Kim Rommy</dc:creator>
  <cp:lastModifiedBy>Ashton Wolf</cp:lastModifiedBy>
  <cp:revision>2</cp:revision>
  <dcterms:created xsi:type="dcterms:W3CDTF">2023-07-28T17:59:29Z</dcterms:created>
  <dcterms:modified xsi:type="dcterms:W3CDTF">2023-07-28T18:52:23Z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