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7" r:id="rId2"/>
    <p:sldId id="258" r:id="rId3"/>
    <p:sldId id="261" r:id="rId4"/>
    <p:sldId id="259" r:id="rId5"/>
    <p:sldId id="272" r:id="rId6"/>
    <p:sldId id="26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a:srgbClr val="AFBBBD"/>
    <a:srgbClr val="DBDBDB"/>
    <a:srgbClr val="30353F"/>
    <a:srgbClr val="43CDD9"/>
    <a:srgbClr val="667181"/>
    <a:srgbClr val="85E0E7"/>
    <a:srgbClr val="515A6B"/>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D26F9-EB30-45E3-9113-CB3193EA41C9}" v="79" dt="2023-07-13T04:19:37.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72848" autoAdjust="0"/>
  </p:normalViewPr>
  <p:slideViewPr>
    <p:cSldViewPr snapToGrid="0" showGuides="1">
      <p:cViewPr varScale="1">
        <p:scale>
          <a:sx n="73" d="100"/>
          <a:sy n="73" d="100"/>
        </p:scale>
        <p:origin x="1644" y="78"/>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ton Wolf" userId="15c42d7adf32836e" providerId="LiveId" clId="{05FD26F9-EB30-45E3-9113-CB3193EA41C9}"/>
    <pc:docChg chg="undo custSel modSld">
      <pc:chgData name="Ashton Wolf" userId="15c42d7adf32836e" providerId="LiveId" clId="{05FD26F9-EB30-45E3-9113-CB3193EA41C9}" dt="2023-07-13T04:19:45.341" v="590" actId="1076"/>
      <pc:docMkLst>
        <pc:docMk/>
      </pc:docMkLst>
      <pc:sldChg chg="addSp modSp mod">
        <pc:chgData name="Ashton Wolf" userId="15c42d7adf32836e" providerId="LiveId" clId="{05FD26F9-EB30-45E3-9113-CB3193EA41C9}" dt="2023-07-13T03:49:48.439" v="55" actId="255"/>
        <pc:sldMkLst>
          <pc:docMk/>
          <pc:sldMk cId="735082890" sldId="257"/>
        </pc:sldMkLst>
        <pc:spChg chg="add mod">
          <ac:chgData name="Ashton Wolf" userId="15c42d7adf32836e" providerId="LiveId" clId="{05FD26F9-EB30-45E3-9113-CB3193EA41C9}" dt="2023-07-13T03:49:48.439" v="55" actId="255"/>
          <ac:spMkLst>
            <pc:docMk/>
            <pc:sldMk cId="735082890" sldId="257"/>
            <ac:spMk id="5" creationId="{17CA0922-6F76-97D0-3949-A5CF0E7A5A07}"/>
          </ac:spMkLst>
        </pc:spChg>
        <pc:spChg chg="mod">
          <ac:chgData name="Ashton Wolf" userId="15c42d7adf32836e" providerId="LiveId" clId="{05FD26F9-EB30-45E3-9113-CB3193EA41C9}" dt="2023-07-13T03:49:16.777" v="7" actId="1076"/>
          <ac:spMkLst>
            <pc:docMk/>
            <pc:sldMk cId="735082890" sldId="257"/>
            <ac:spMk id="19" creationId="{00000000-0000-0000-0000-000000000000}"/>
          </ac:spMkLst>
        </pc:spChg>
      </pc:sldChg>
      <pc:sldChg chg="delSp modSp mod setBg">
        <pc:chgData name="Ashton Wolf" userId="15c42d7adf32836e" providerId="LiveId" clId="{05FD26F9-EB30-45E3-9113-CB3193EA41C9}" dt="2023-07-13T04:09:45.594" v="356" actId="1076"/>
        <pc:sldMkLst>
          <pc:docMk/>
          <pc:sldMk cId="3041316037" sldId="258"/>
        </pc:sldMkLst>
        <pc:spChg chg="del">
          <ac:chgData name="Ashton Wolf" userId="15c42d7adf32836e" providerId="LiveId" clId="{05FD26F9-EB30-45E3-9113-CB3193EA41C9}" dt="2023-07-13T04:09:37.714" v="355" actId="478"/>
          <ac:spMkLst>
            <pc:docMk/>
            <pc:sldMk cId="3041316037" sldId="258"/>
            <ac:spMk id="139" creationId="{00000000-0000-0000-0000-000000000000}"/>
          </ac:spMkLst>
        </pc:spChg>
        <pc:spChg chg="del">
          <ac:chgData name="Ashton Wolf" userId="15c42d7adf32836e" providerId="LiveId" clId="{05FD26F9-EB30-45E3-9113-CB3193EA41C9}" dt="2023-07-13T03:48:53.809" v="3" actId="478"/>
          <ac:spMkLst>
            <pc:docMk/>
            <pc:sldMk cId="3041316037" sldId="258"/>
            <ac:spMk id="140" creationId="{00000000-0000-0000-0000-000000000000}"/>
          </ac:spMkLst>
        </pc:spChg>
        <pc:spChg chg="del">
          <ac:chgData name="Ashton Wolf" userId="15c42d7adf32836e" providerId="LiveId" clId="{05FD26F9-EB30-45E3-9113-CB3193EA41C9}" dt="2023-07-13T03:49:57.366" v="56" actId="478"/>
          <ac:spMkLst>
            <pc:docMk/>
            <pc:sldMk cId="3041316037" sldId="258"/>
            <ac:spMk id="155" creationId="{00000000-0000-0000-0000-000000000000}"/>
          </ac:spMkLst>
        </pc:spChg>
        <pc:picChg chg="mod">
          <ac:chgData name="Ashton Wolf" userId="15c42d7adf32836e" providerId="LiveId" clId="{05FD26F9-EB30-45E3-9113-CB3193EA41C9}" dt="2023-07-13T04:09:45.594" v="356" actId="1076"/>
          <ac:picMkLst>
            <pc:docMk/>
            <pc:sldMk cId="3041316037" sldId="258"/>
            <ac:picMk id="6" creationId="{187E4260-3854-C7EB-7646-6F08C4BA8D2E}"/>
          </ac:picMkLst>
        </pc:picChg>
        <pc:picChg chg="mod">
          <ac:chgData name="Ashton Wolf" userId="15c42d7adf32836e" providerId="LiveId" clId="{05FD26F9-EB30-45E3-9113-CB3193EA41C9}" dt="2023-07-13T04:09:31.122" v="353" actId="1076"/>
          <ac:picMkLst>
            <pc:docMk/>
            <pc:sldMk cId="3041316037" sldId="258"/>
            <ac:picMk id="8" creationId="{D62E6AFA-8517-C33F-B35E-F5D339501AA3}"/>
          </ac:picMkLst>
        </pc:picChg>
        <pc:picChg chg="mod">
          <ac:chgData name="Ashton Wolf" userId="15c42d7adf32836e" providerId="LiveId" clId="{05FD26F9-EB30-45E3-9113-CB3193EA41C9}" dt="2023-07-13T04:09:35.047" v="354" actId="1076"/>
          <ac:picMkLst>
            <pc:docMk/>
            <pc:sldMk cId="3041316037" sldId="258"/>
            <ac:picMk id="10" creationId="{3A50572B-F768-9E8A-75BB-3B35DA90CD59}"/>
          </ac:picMkLst>
        </pc:picChg>
      </pc:sldChg>
      <pc:sldChg chg="addSp delSp modSp mod">
        <pc:chgData name="Ashton Wolf" userId="15c42d7adf32836e" providerId="LiveId" clId="{05FD26F9-EB30-45E3-9113-CB3193EA41C9}" dt="2023-07-13T04:02:22.671" v="327" actId="1076"/>
        <pc:sldMkLst>
          <pc:docMk/>
          <pc:sldMk cId="3293348916" sldId="259"/>
        </pc:sldMkLst>
        <pc:spChg chg="add mod">
          <ac:chgData name="Ashton Wolf" userId="15c42d7adf32836e" providerId="LiveId" clId="{05FD26F9-EB30-45E3-9113-CB3193EA41C9}" dt="2023-07-13T03:57:15.324" v="194" actId="1076"/>
          <ac:spMkLst>
            <pc:docMk/>
            <pc:sldMk cId="3293348916" sldId="259"/>
            <ac:spMk id="3" creationId="{09664975-6C8A-7CAF-661C-CBA8860999FB}"/>
          </ac:spMkLst>
        </pc:spChg>
        <pc:spChg chg="add mod">
          <ac:chgData name="Ashton Wolf" userId="15c42d7adf32836e" providerId="LiveId" clId="{05FD26F9-EB30-45E3-9113-CB3193EA41C9}" dt="2023-07-13T03:57:15.324" v="194" actId="1076"/>
          <ac:spMkLst>
            <pc:docMk/>
            <pc:sldMk cId="3293348916" sldId="259"/>
            <ac:spMk id="4" creationId="{65AA8B7B-DE80-CDC6-3CE2-9AE9D65CF935}"/>
          </ac:spMkLst>
        </pc:spChg>
        <pc:spChg chg="mod">
          <ac:chgData name="Ashton Wolf" userId="15c42d7adf32836e" providerId="LiveId" clId="{05FD26F9-EB30-45E3-9113-CB3193EA41C9}" dt="2023-07-13T03:57:15.324" v="194" actId="1076"/>
          <ac:spMkLst>
            <pc:docMk/>
            <pc:sldMk cId="3293348916" sldId="259"/>
            <ac:spMk id="7" creationId="{544D42E7-BD8E-3D1C-EBDD-3A5A078001C3}"/>
          </ac:spMkLst>
        </pc:spChg>
        <pc:spChg chg="mod">
          <ac:chgData name="Ashton Wolf" userId="15c42d7adf32836e" providerId="LiveId" clId="{05FD26F9-EB30-45E3-9113-CB3193EA41C9}" dt="2023-07-13T03:57:15.324" v="194" actId="1076"/>
          <ac:spMkLst>
            <pc:docMk/>
            <pc:sldMk cId="3293348916" sldId="259"/>
            <ac:spMk id="8" creationId="{FB0AD78A-B1BA-778F-0958-E104AB4F378F}"/>
          </ac:spMkLst>
        </pc:spChg>
        <pc:spChg chg="mod">
          <ac:chgData name="Ashton Wolf" userId="15c42d7adf32836e" providerId="LiveId" clId="{05FD26F9-EB30-45E3-9113-CB3193EA41C9}" dt="2023-07-13T03:57:15.324" v="194" actId="1076"/>
          <ac:spMkLst>
            <pc:docMk/>
            <pc:sldMk cId="3293348916" sldId="259"/>
            <ac:spMk id="9" creationId="{4BE7E9C7-7B50-D4E2-3977-4F0C85A6113C}"/>
          </ac:spMkLst>
        </pc:spChg>
        <pc:spChg chg="mod">
          <ac:chgData name="Ashton Wolf" userId="15c42d7adf32836e" providerId="LiveId" clId="{05FD26F9-EB30-45E3-9113-CB3193EA41C9}" dt="2023-07-13T03:57:15.324" v="194" actId="1076"/>
          <ac:spMkLst>
            <pc:docMk/>
            <pc:sldMk cId="3293348916" sldId="259"/>
            <ac:spMk id="10" creationId="{45EA194A-848C-9B61-F560-AE3C8FAD4FA2}"/>
          </ac:spMkLst>
        </pc:spChg>
        <pc:spChg chg="add mod">
          <ac:chgData name="Ashton Wolf" userId="15c42d7adf32836e" providerId="LiveId" clId="{05FD26F9-EB30-45E3-9113-CB3193EA41C9}" dt="2023-07-13T03:57:39.613" v="219" actId="20577"/>
          <ac:spMkLst>
            <pc:docMk/>
            <pc:sldMk cId="3293348916" sldId="259"/>
            <ac:spMk id="12" creationId="{E3F801DF-B1AD-5E3D-9AA2-80DC855D49CF}"/>
          </ac:spMkLst>
        </pc:spChg>
        <pc:spChg chg="add mod">
          <ac:chgData name="Ashton Wolf" userId="15c42d7adf32836e" providerId="LiveId" clId="{05FD26F9-EB30-45E3-9113-CB3193EA41C9}" dt="2023-07-13T03:57:31.093" v="217" actId="20577"/>
          <ac:spMkLst>
            <pc:docMk/>
            <pc:sldMk cId="3293348916" sldId="259"/>
            <ac:spMk id="13" creationId="{00E3CD20-5DBF-4636-ADDA-EACFD1EAAEA0}"/>
          </ac:spMkLst>
        </pc:spChg>
        <pc:spChg chg="add mod">
          <ac:chgData name="Ashton Wolf" userId="15c42d7adf32836e" providerId="LiveId" clId="{05FD26F9-EB30-45E3-9113-CB3193EA41C9}" dt="2023-07-13T03:57:20.845" v="196" actId="1076"/>
          <ac:spMkLst>
            <pc:docMk/>
            <pc:sldMk cId="3293348916" sldId="259"/>
            <ac:spMk id="15" creationId="{1EBC61F3-AA3D-F64D-5BD2-AEABCC12A107}"/>
          </ac:spMkLst>
        </pc:spChg>
        <pc:spChg chg="add mod">
          <ac:chgData name="Ashton Wolf" userId="15c42d7adf32836e" providerId="LiveId" clId="{05FD26F9-EB30-45E3-9113-CB3193EA41C9}" dt="2023-07-13T03:57:20.845" v="196" actId="1076"/>
          <ac:spMkLst>
            <pc:docMk/>
            <pc:sldMk cId="3293348916" sldId="259"/>
            <ac:spMk id="16" creationId="{4A637D87-4162-AAF8-2445-C4CDFD6AD3B6}"/>
          </ac:spMkLst>
        </pc:spChg>
        <pc:spChg chg="mod">
          <ac:chgData name="Ashton Wolf" userId="15c42d7adf32836e" providerId="LiveId" clId="{05FD26F9-EB30-45E3-9113-CB3193EA41C9}" dt="2023-07-13T03:57:20.845" v="196" actId="1076"/>
          <ac:spMkLst>
            <pc:docMk/>
            <pc:sldMk cId="3293348916" sldId="259"/>
            <ac:spMk id="18" creationId="{348357AF-D10D-7E44-8285-29AC8C48128A}"/>
          </ac:spMkLst>
        </pc:spChg>
        <pc:spChg chg="mod">
          <ac:chgData name="Ashton Wolf" userId="15c42d7adf32836e" providerId="LiveId" clId="{05FD26F9-EB30-45E3-9113-CB3193EA41C9}" dt="2023-07-13T03:57:20.845" v="196" actId="1076"/>
          <ac:spMkLst>
            <pc:docMk/>
            <pc:sldMk cId="3293348916" sldId="259"/>
            <ac:spMk id="19" creationId="{AA6CC696-4AF7-0364-F420-7214A8E2BEA9}"/>
          </ac:spMkLst>
        </pc:spChg>
        <pc:spChg chg="mod">
          <ac:chgData name="Ashton Wolf" userId="15c42d7adf32836e" providerId="LiveId" clId="{05FD26F9-EB30-45E3-9113-CB3193EA41C9}" dt="2023-07-13T03:57:20.845" v="196" actId="1076"/>
          <ac:spMkLst>
            <pc:docMk/>
            <pc:sldMk cId="3293348916" sldId="259"/>
            <ac:spMk id="20" creationId="{E0B3DBF7-F36B-2755-625B-E02AA5695FC0}"/>
          </ac:spMkLst>
        </pc:spChg>
        <pc:spChg chg="mod">
          <ac:chgData name="Ashton Wolf" userId="15c42d7adf32836e" providerId="LiveId" clId="{05FD26F9-EB30-45E3-9113-CB3193EA41C9}" dt="2023-07-13T03:57:20.845" v="196" actId="1076"/>
          <ac:spMkLst>
            <pc:docMk/>
            <pc:sldMk cId="3293348916" sldId="259"/>
            <ac:spMk id="21" creationId="{C14157B9-01A1-F3DF-059A-ECE20A16979E}"/>
          </ac:spMkLst>
        </pc:spChg>
        <pc:spChg chg="add mod">
          <ac:chgData name="Ashton Wolf" userId="15c42d7adf32836e" providerId="LiveId" clId="{05FD26F9-EB30-45E3-9113-CB3193EA41C9}" dt="2023-07-13T03:57:47.205" v="221" actId="20577"/>
          <ac:spMkLst>
            <pc:docMk/>
            <pc:sldMk cId="3293348916" sldId="259"/>
            <ac:spMk id="23" creationId="{274073A0-5571-8D94-6D4A-37A3A00A8E45}"/>
          </ac:spMkLst>
        </pc:spChg>
        <pc:spChg chg="add mod">
          <ac:chgData name="Ashton Wolf" userId="15c42d7adf32836e" providerId="LiveId" clId="{05FD26F9-EB30-45E3-9113-CB3193EA41C9}" dt="2023-07-13T03:58:15.245" v="249" actId="20577"/>
          <ac:spMkLst>
            <pc:docMk/>
            <pc:sldMk cId="3293348916" sldId="259"/>
            <ac:spMk id="25" creationId="{4181B29F-9F0C-6110-8749-C8DFFE05D2E5}"/>
          </ac:spMkLst>
        </pc:spChg>
        <pc:spChg chg="mod">
          <ac:chgData name="Ashton Wolf" userId="15c42d7adf32836e" providerId="LiveId" clId="{05FD26F9-EB30-45E3-9113-CB3193EA41C9}" dt="2023-07-13T03:57:06.806" v="191" actId="1076"/>
          <ac:spMkLst>
            <pc:docMk/>
            <pc:sldMk cId="3293348916" sldId="259"/>
            <ac:spMk id="40" creationId="{FFAEF1C8-817C-4EBC-A4FB-3ED2DB7FCBF8}"/>
          </ac:spMkLst>
        </pc:spChg>
        <pc:spChg chg="del">
          <ac:chgData name="Ashton Wolf" userId="15c42d7adf32836e" providerId="LiveId" clId="{05FD26F9-EB30-45E3-9113-CB3193EA41C9}" dt="2023-07-13T03:57:10.669" v="192" actId="478"/>
          <ac:spMkLst>
            <pc:docMk/>
            <pc:sldMk cId="3293348916" sldId="259"/>
            <ac:spMk id="85" creationId="{00000000-0000-0000-0000-000000000000}"/>
          </ac:spMkLst>
        </pc:spChg>
        <pc:spChg chg="del">
          <ac:chgData name="Ashton Wolf" userId="15c42d7adf32836e" providerId="LiveId" clId="{05FD26F9-EB30-45E3-9113-CB3193EA41C9}" dt="2023-07-13T03:57:10.669" v="192" actId="478"/>
          <ac:spMkLst>
            <pc:docMk/>
            <pc:sldMk cId="3293348916" sldId="259"/>
            <ac:spMk id="86" creationId="{00000000-0000-0000-0000-000000000000}"/>
          </ac:spMkLst>
        </pc:spChg>
        <pc:spChg chg="del">
          <ac:chgData name="Ashton Wolf" userId="15c42d7adf32836e" providerId="LiveId" clId="{05FD26F9-EB30-45E3-9113-CB3193EA41C9}" dt="2023-07-13T03:57:10.669" v="192" actId="478"/>
          <ac:spMkLst>
            <pc:docMk/>
            <pc:sldMk cId="3293348916" sldId="259"/>
            <ac:spMk id="91" creationId="{00000000-0000-0000-0000-000000000000}"/>
          </ac:spMkLst>
        </pc:spChg>
        <pc:spChg chg="mod topLvl">
          <ac:chgData name="Ashton Wolf" userId="15c42d7adf32836e" providerId="LiveId" clId="{05FD26F9-EB30-45E3-9113-CB3193EA41C9}" dt="2023-07-13T03:50:41.533" v="65" actId="1076"/>
          <ac:spMkLst>
            <pc:docMk/>
            <pc:sldMk cId="3293348916" sldId="259"/>
            <ac:spMk id="93" creationId="{00000000-0000-0000-0000-000000000000}"/>
          </ac:spMkLst>
        </pc:spChg>
        <pc:spChg chg="mod topLvl">
          <ac:chgData name="Ashton Wolf" userId="15c42d7adf32836e" providerId="LiveId" clId="{05FD26F9-EB30-45E3-9113-CB3193EA41C9}" dt="2023-07-13T03:50:45.851" v="66" actId="1076"/>
          <ac:spMkLst>
            <pc:docMk/>
            <pc:sldMk cId="3293348916" sldId="259"/>
            <ac:spMk id="94" creationId="{00000000-0000-0000-0000-000000000000}"/>
          </ac:spMkLst>
        </pc:spChg>
        <pc:spChg chg="mod">
          <ac:chgData name="Ashton Wolf" userId="15c42d7adf32836e" providerId="LiveId" clId="{05FD26F9-EB30-45E3-9113-CB3193EA41C9}" dt="2023-07-13T03:51:03.222" v="67" actId="1076"/>
          <ac:spMkLst>
            <pc:docMk/>
            <pc:sldMk cId="3293348916" sldId="259"/>
            <ac:spMk id="95" creationId="{00000000-0000-0000-0000-000000000000}"/>
          </ac:spMkLst>
        </pc:spChg>
        <pc:spChg chg="del">
          <ac:chgData name="Ashton Wolf" userId="15c42d7adf32836e" providerId="LiveId" clId="{05FD26F9-EB30-45E3-9113-CB3193EA41C9}" dt="2023-07-13T03:57:10.669" v="192" actId="478"/>
          <ac:spMkLst>
            <pc:docMk/>
            <pc:sldMk cId="3293348916" sldId="259"/>
            <ac:spMk id="97" creationId="{00000000-0000-0000-0000-000000000000}"/>
          </ac:spMkLst>
        </pc:spChg>
        <pc:spChg chg="del">
          <ac:chgData name="Ashton Wolf" userId="15c42d7adf32836e" providerId="LiveId" clId="{05FD26F9-EB30-45E3-9113-CB3193EA41C9}" dt="2023-07-13T03:57:10.669" v="192" actId="478"/>
          <ac:spMkLst>
            <pc:docMk/>
            <pc:sldMk cId="3293348916" sldId="259"/>
            <ac:spMk id="98" creationId="{00000000-0000-0000-0000-000000000000}"/>
          </ac:spMkLst>
        </pc:spChg>
        <pc:spChg chg="del">
          <ac:chgData name="Ashton Wolf" userId="15c42d7adf32836e" providerId="LiveId" clId="{05FD26F9-EB30-45E3-9113-CB3193EA41C9}" dt="2023-07-13T03:57:10.669" v="192" actId="478"/>
          <ac:spMkLst>
            <pc:docMk/>
            <pc:sldMk cId="3293348916" sldId="259"/>
            <ac:spMk id="109" creationId="{00000000-0000-0000-0000-000000000000}"/>
          </ac:spMkLst>
        </pc:spChg>
        <pc:spChg chg="del">
          <ac:chgData name="Ashton Wolf" userId="15c42d7adf32836e" providerId="LiveId" clId="{05FD26F9-EB30-45E3-9113-CB3193EA41C9}" dt="2023-07-13T03:57:10.669" v="192" actId="478"/>
          <ac:spMkLst>
            <pc:docMk/>
            <pc:sldMk cId="3293348916" sldId="259"/>
            <ac:spMk id="110" creationId="{00000000-0000-0000-0000-000000000000}"/>
          </ac:spMkLst>
        </pc:spChg>
        <pc:spChg chg="del">
          <ac:chgData name="Ashton Wolf" userId="15c42d7adf32836e" providerId="LiveId" clId="{05FD26F9-EB30-45E3-9113-CB3193EA41C9}" dt="2023-07-13T03:57:10.669" v="192" actId="478"/>
          <ac:spMkLst>
            <pc:docMk/>
            <pc:sldMk cId="3293348916" sldId="259"/>
            <ac:spMk id="111" creationId="{00000000-0000-0000-0000-000000000000}"/>
          </ac:spMkLst>
        </pc:spChg>
        <pc:spChg chg="del">
          <ac:chgData name="Ashton Wolf" userId="15c42d7adf32836e" providerId="LiveId" clId="{05FD26F9-EB30-45E3-9113-CB3193EA41C9}" dt="2023-07-13T03:57:10.669" v="192" actId="478"/>
          <ac:spMkLst>
            <pc:docMk/>
            <pc:sldMk cId="3293348916" sldId="259"/>
            <ac:spMk id="112" creationId="{00000000-0000-0000-0000-000000000000}"/>
          </ac:spMkLst>
        </pc:spChg>
        <pc:spChg chg="del topLvl">
          <ac:chgData name="Ashton Wolf" userId="15c42d7adf32836e" providerId="LiveId" clId="{05FD26F9-EB30-45E3-9113-CB3193EA41C9}" dt="2023-07-13T03:50:26.135" v="62" actId="478"/>
          <ac:spMkLst>
            <pc:docMk/>
            <pc:sldMk cId="3293348916" sldId="259"/>
            <ac:spMk id="116" creationId="{00000000-0000-0000-0000-000000000000}"/>
          </ac:spMkLst>
        </pc:spChg>
        <pc:spChg chg="del topLvl">
          <ac:chgData name="Ashton Wolf" userId="15c42d7adf32836e" providerId="LiveId" clId="{05FD26F9-EB30-45E3-9113-CB3193EA41C9}" dt="2023-07-13T03:50:30.166" v="63" actId="478"/>
          <ac:spMkLst>
            <pc:docMk/>
            <pc:sldMk cId="3293348916" sldId="259"/>
            <ac:spMk id="117" creationId="{00000000-0000-0000-0000-000000000000}"/>
          </ac:spMkLst>
        </pc:spChg>
        <pc:spChg chg="del">
          <ac:chgData name="Ashton Wolf" userId="15c42d7adf32836e" providerId="LiveId" clId="{05FD26F9-EB30-45E3-9113-CB3193EA41C9}" dt="2023-07-13T03:50:32.230" v="64" actId="478"/>
          <ac:spMkLst>
            <pc:docMk/>
            <pc:sldMk cId="3293348916" sldId="259"/>
            <ac:spMk id="118" creationId="{00000000-0000-0000-0000-000000000000}"/>
          </ac:spMkLst>
        </pc:spChg>
        <pc:grpChg chg="add del">
          <ac:chgData name="Ashton Wolf" userId="15c42d7adf32836e" providerId="LiveId" clId="{05FD26F9-EB30-45E3-9113-CB3193EA41C9}" dt="2023-07-13T03:50:26.135" v="62" actId="478"/>
          <ac:grpSpMkLst>
            <pc:docMk/>
            <pc:sldMk cId="3293348916" sldId="259"/>
            <ac:grpSpMk id="5" creationId="{00000000-0000-0000-0000-000000000000}"/>
          </ac:grpSpMkLst>
        </pc:grpChg>
        <pc:grpChg chg="add del mod">
          <ac:chgData name="Ashton Wolf" userId="15c42d7adf32836e" providerId="LiveId" clId="{05FD26F9-EB30-45E3-9113-CB3193EA41C9}" dt="2023-07-13T04:01:21.037" v="304" actId="478"/>
          <ac:grpSpMkLst>
            <pc:docMk/>
            <pc:sldMk cId="3293348916" sldId="259"/>
            <ac:grpSpMk id="6" creationId="{4F5C3EAA-D171-53FC-B0B3-6B0FA61DB7B3}"/>
          </ac:grpSpMkLst>
        </pc:grpChg>
        <pc:grpChg chg="del">
          <ac:chgData name="Ashton Wolf" userId="15c42d7adf32836e" providerId="LiveId" clId="{05FD26F9-EB30-45E3-9113-CB3193EA41C9}" dt="2023-07-13T03:50:30.166" v="63" actId="478"/>
          <ac:grpSpMkLst>
            <pc:docMk/>
            <pc:sldMk cId="3293348916" sldId="259"/>
            <ac:grpSpMk id="14" creationId="{00000000-0000-0000-0000-000000000000}"/>
          </ac:grpSpMkLst>
        </pc:grpChg>
        <pc:grpChg chg="add del mod">
          <ac:chgData name="Ashton Wolf" userId="15c42d7adf32836e" providerId="LiveId" clId="{05FD26F9-EB30-45E3-9113-CB3193EA41C9}" dt="2023-07-13T04:02:15.333" v="324" actId="478"/>
          <ac:grpSpMkLst>
            <pc:docMk/>
            <pc:sldMk cId="3293348916" sldId="259"/>
            <ac:grpSpMk id="17" creationId="{99DB13DE-1A3B-F64F-BED3-9C05A6A811F1}"/>
          </ac:grpSpMkLst>
        </pc:grpChg>
        <pc:grpChg chg="del">
          <ac:chgData name="Ashton Wolf" userId="15c42d7adf32836e" providerId="LiveId" clId="{05FD26F9-EB30-45E3-9113-CB3193EA41C9}" dt="2023-07-13T04:01:51.492" v="315" actId="478"/>
          <ac:grpSpMkLst>
            <pc:docMk/>
            <pc:sldMk cId="3293348916" sldId="259"/>
            <ac:grpSpMk id="80" creationId="{00000000-0000-0000-0000-000000000000}"/>
          </ac:grpSpMkLst>
        </pc:grpChg>
        <pc:grpChg chg="del">
          <ac:chgData name="Ashton Wolf" userId="15c42d7adf32836e" providerId="LiveId" clId="{05FD26F9-EB30-45E3-9113-CB3193EA41C9}" dt="2023-07-13T03:57:10.669" v="192" actId="478"/>
          <ac:grpSpMkLst>
            <pc:docMk/>
            <pc:sldMk cId="3293348916" sldId="259"/>
            <ac:grpSpMk id="87" creationId="{00000000-0000-0000-0000-000000000000}"/>
          </ac:grpSpMkLst>
        </pc:grpChg>
        <pc:picChg chg="add mod">
          <ac:chgData name="Ashton Wolf" userId="15c42d7adf32836e" providerId="LiveId" clId="{05FD26F9-EB30-45E3-9113-CB3193EA41C9}" dt="2023-07-13T04:01:33.647" v="309" actId="1076"/>
          <ac:picMkLst>
            <pc:docMk/>
            <pc:sldMk cId="3293348916" sldId="259"/>
            <ac:picMk id="27" creationId="{8D5C6691-61EA-BC63-886D-4162B1C076A6}"/>
          </ac:picMkLst>
        </pc:picChg>
        <pc:picChg chg="add mod">
          <ac:chgData name="Ashton Wolf" userId="15c42d7adf32836e" providerId="LiveId" clId="{05FD26F9-EB30-45E3-9113-CB3193EA41C9}" dt="2023-07-13T04:01:58.546" v="318" actId="1076"/>
          <ac:picMkLst>
            <pc:docMk/>
            <pc:sldMk cId="3293348916" sldId="259"/>
            <ac:picMk id="29" creationId="{FC0D8A4A-A4C4-EB16-F036-AC909996165C}"/>
          </ac:picMkLst>
        </pc:picChg>
        <pc:picChg chg="add mod">
          <ac:chgData name="Ashton Wolf" userId="15c42d7adf32836e" providerId="LiveId" clId="{05FD26F9-EB30-45E3-9113-CB3193EA41C9}" dt="2023-07-13T04:02:22.671" v="327" actId="1076"/>
          <ac:picMkLst>
            <pc:docMk/>
            <pc:sldMk cId="3293348916" sldId="259"/>
            <ac:picMk id="31" creationId="{4A64CFC3-CBC2-DA0F-5EB9-667029573EC7}"/>
          </ac:picMkLst>
        </pc:picChg>
      </pc:sldChg>
      <pc:sldChg chg="addSp delSp modSp mod">
        <pc:chgData name="Ashton Wolf" userId="15c42d7adf32836e" providerId="LiveId" clId="{05FD26F9-EB30-45E3-9113-CB3193EA41C9}" dt="2023-07-13T03:59:54.517" v="298" actId="120"/>
        <pc:sldMkLst>
          <pc:docMk/>
          <pc:sldMk cId="1676837893" sldId="260"/>
        </pc:sldMkLst>
        <pc:spChg chg="add mod">
          <ac:chgData name="Ashton Wolf" userId="15c42d7adf32836e" providerId="LiveId" clId="{05FD26F9-EB30-45E3-9113-CB3193EA41C9}" dt="2023-07-13T03:53:35.606" v="113" actId="20577"/>
          <ac:spMkLst>
            <pc:docMk/>
            <pc:sldMk cId="1676837893" sldId="260"/>
            <ac:spMk id="2" creationId="{7EE9D6C6-3D07-5F53-5B1C-9AFA05CA6A58}"/>
          </ac:spMkLst>
        </pc:spChg>
        <pc:spChg chg="add del mod">
          <ac:chgData name="Ashton Wolf" userId="15c42d7adf32836e" providerId="LiveId" clId="{05FD26F9-EB30-45E3-9113-CB3193EA41C9}" dt="2023-07-13T03:59:31.238" v="290"/>
          <ac:spMkLst>
            <pc:docMk/>
            <pc:sldMk cId="1676837893" sldId="260"/>
            <ac:spMk id="4" creationId="{9AAFCCA1-FA7E-DE21-02C0-1F584CEA34B0}"/>
          </ac:spMkLst>
        </pc:spChg>
        <pc:spChg chg="add del mod">
          <ac:chgData name="Ashton Wolf" userId="15c42d7adf32836e" providerId="LiveId" clId="{05FD26F9-EB30-45E3-9113-CB3193EA41C9}" dt="2023-07-13T03:59:31.238" v="290"/>
          <ac:spMkLst>
            <pc:docMk/>
            <pc:sldMk cId="1676837893" sldId="260"/>
            <ac:spMk id="5" creationId="{D34DC88C-2615-79FB-8684-E2F9540727E5}"/>
          </ac:spMkLst>
        </pc:spChg>
        <pc:spChg chg="mod">
          <ac:chgData name="Ashton Wolf" userId="15c42d7adf32836e" providerId="LiveId" clId="{05FD26F9-EB30-45E3-9113-CB3193EA41C9}" dt="2023-07-13T03:59:29.011" v="289"/>
          <ac:spMkLst>
            <pc:docMk/>
            <pc:sldMk cId="1676837893" sldId="260"/>
            <ac:spMk id="7" creationId="{BA51C3B9-CD02-365E-3A2A-5198C75A9488}"/>
          </ac:spMkLst>
        </pc:spChg>
        <pc:spChg chg="mod">
          <ac:chgData name="Ashton Wolf" userId="15c42d7adf32836e" providerId="LiveId" clId="{05FD26F9-EB30-45E3-9113-CB3193EA41C9}" dt="2023-07-13T03:59:29.011" v="289"/>
          <ac:spMkLst>
            <pc:docMk/>
            <pc:sldMk cId="1676837893" sldId="260"/>
            <ac:spMk id="8" creationId="{4E72E853-1363-6384-89FA-35F814241729}"/>
          </ac:spMkLst>
        </pc:spChg>
        <pc:spChg chg="mod">
          <ac:chgData name="Ashton Wolf" userId="15c42d7adf32836e" providerId="LiveId" clId="{05FD26F9-EB30-45E3-9113-CB3193EA41C9}" dt="2023-07-13T03:59:29.011" v="289"/>
          <ac:spMkLst>
            <pc:docMk/>
            <pc:sldMk cId="1676837893" sldId="260"/>
            <ac:spMk id="9" creationId="{9835CFC0-C610-7A74-CE66-6FFAB01D5B8E}"/>
          </ac:spMkLst>
        </pc:spChg>
        <pc:spChg chg="mod">
          <ac:chgData name="Ashton Wolf" userId="15c42d7adf32836e" providerId="LiveId" clId="{05FD26F9-EB30-45E3-9113-CB3193EA41C9}" dt="2023-07-13T03:59:29.011" v="289"/>
          <ac:spMkLst>
            <pc:docMk/>
            <pc:sldMk cId="1676837893" sldId="260"/>
            <ac:spMk id="10" creationId="{0D116067-095C-775B-5D93-996F2C905418}"/>
          </ac:spMkLst>
        </pc:spChg>
        <pc:spChg chg="add del mod">
          <ac:chgData name="Ashton Wolf" userId="15c42d7adf32836e" providerId="LiveId" clId="{05FD26F9-EB30-45E3-9113-CB3193EA41C9}" dt="2023-07-13T03:59:31.238" v="290"/>
          <ac:spMkLst>
            <pc:docMk/>
            <pc:sldMk cId="1676837893" sldId="260"/>
            <ac:spMk id="11" creationId="{90E2E1B6-64D2-B9B6-2B2C-4F1B206F7158}"/>
          </ac:spMkLst>
        </pc:spChg>
        <pc:spChg chg="add del mod">
          <ac:chgData name="Ashton Wolf" userId="15c42d7adf32836e" providerId="LiveId" clId="{05FD26F9-EB30-45E3-9113-CB3193EA41C9}" dt="2023-07-13T03:59:31.238" v="290"/>
          <ac:spMkLst>
            <pc:docMk/>
            <pc:sldMk cId="1676837893" sldId="260"/>
            <ac:spMk id="12" creationId="{FF386AFB-5DDA-0073-76AF-61C7440FDBB5}"/>
          </ac:spMkLst>
        </pc:spChg>
        <pc:spChg chg="mod">
          <ac:chgData name="Ashton Wolf" userId="15c42d7adf32836e" providerId="LiveId" clId="{05FD26F9-EB30-45E3-9113-CB3193EA41C9}" dt="2023-07-13T03:53:00.871" v="89" actId="1076"/>
          <ac:spMkLst>
            <pc:docMk/>
            <pc:sldMk cId="1676837893" sldId="260"/>
            <ac:spMk id="64" creationId="{00000000-0000-0000-0000-000000000000}"/>
          </ac:spMkLst>
        </pc:spChg>
        <pc:spChg chg="del">
          <ac:chgData name="Ashton Wolf" userId="15c42d7adf32836e" providerId="LiveId" clId="{05FD26F9-EB30-45E3-9113-CB3193EA41C9}" dt="2023-07-13T03:53:40.710" v="114" actId="478"/>
          <ac:spMkLst>
            <pc:docMk/>
            <pc:sldMk cId="1676837893" sldId="260"/>
            <ac:spMk id="76" creationId="{00000000-0000-0000-0000-000000000000}"/>
          </ac:spMkLst>
        </pc:spChg>
        <pc:spChg chg="mod">
          <ac:chgData name="Ashton Wolf" userId="15c42d7adf32836e" providerId="LiveId" clId="{05FD26F9-EB30-45E3-9113-CB3193EA41C9}" dt="2023-07-13T03:59:07.160" v="282" actId="12"/>
          <ac:spMkLst>
            <pc:docMk/>
            <pc:sldMk cId="1676837893" sldId="260"/>
            <ac:spMk id="124" creationId="{00000000-0000-0000-0000-000000000000}"/>
          </ac:spMkLst>
        </pc:spChg>
        <pc:spChg chg="mod">
          <ac:chgData name="Ashton Wolf" userId="15c42d7adf32836e" providerId="LiveId" clId="{05FD26F9-EB30-45E3-9113-CB3193EA41C9}" dt="2023-07-13T03:59:46.556" v="296" actId="1076"/>
          <ac:spMkLst>
            <pc:docMk/>
            <pc:sldMk cId="1676837893" sldId="260"/>
            <ac:spMk id="125" creationId="{00000000-0000-0000-0000-000000000000}"/>
          </ac:spMkLst>
        </pc:spChg>
        <pc:spChg chg="mod">
          <ac:chgData name="Ashton Wolf" userId="15c42d7adf32836e" providerId="LiveId" clId="{05FD26F9-EB30-45E3-9113-CB3193EA41C9}" dt="2023-07-13T03:59:54.517" v="298" actId="120"/>
          <ac:spMkLst>
            <pc:docMk/>
            <pc:sldMk cId="1676837893" sldId="260"/>
            <ac:spMk id="126" creationId="{00000000-0000-0000-0000-000000000000}"/>
          </ac:spMkLst>
        </pc:spChg>
        <pc:spChg chg="mod">
          <ac:chgData name="Ashton Wolf" userId="15c42d7adf32836e" providerId="LiveId" clId="{05FD26F9-EB30-45E3-9113-CB3193EA41C9}" dt="2023-07-13T03:53:07.337" v="90" actId="1076"/>
          <ac:spMkLst>
            <pc:docMk/>
            <pc:sldMk cId="1676837893" sldId="260"/>
            <ac:spMk id="143" creationId="{00000000-0000-0000-0000-000000000000}"/>
          </ac:spMkLst>
        </pc:spChg>
        <pc:spChg chg="mod">
          <ac:chgData name="Ashton Wolf" userId="15c42d7adf32836e" providerId="LiveId" clId="{05FD26F9-EB30-45E3-9113-CB3193EA41C9}" dt="2023-07-13T03:58:41.992" v="280" actId="14100"/>
          <ac:spMkLst>
            <pc:docMk/>
            <pc:sldMk cId="1676837893" sldId="260"/>
            <ac:spMk id="145" creationId="{00000000-0000-0000-0000-000000000000}"/>
          </ac:spMkLst>
        </pc:spChg>
        <pc:spChg chg="mod">
          <ac:chgData name="Ashton Wolf" userId="15c42d7adf32836e" providerId="LiveId" clId="{05FD26F9-EB30-45E3-9113-CB3193EA41C9}" dt="2023-07-13T03:52:52.280" v="88" actId="1076"/>
          <ac:spMkLst>
            <pc:docMk/>
            <pc:sldMk cId="1676837893" sldId="260"/>
            <ac:spMk id="147" creationId="{00000000-0000-0000-0000-000000000000}"/>
          </ac:spMkLst>
        </pc:spChg>
        <pc:grpChg chg="add del mod">
          <ac:chgData name="Ashton Wolf" userId="15c42d7adf32836e" providerId="LiveId" clId="{05FD26F9-EB30-45E3-9113-CB3193EA41C9}" dt="2023-07-13T03:59:31.238" v="290"/>
          <ac:grpSpMkLst>
            <pc:docMk/>
            <pc:sldMk cId="1676837893" sldId="260"/>
            <ac:grpSpMk id="6" creationId="{C5651329-2299-D8CD-82D6-E9F376CD8934}"/>
          </ac:grpSpMkLst>
        </pc:grpChg>
      </pc:sldChg>
      <pc:sldChg chg="addSp delSp modSp mod">
        <pc:chgData name="Ashton Wolf" userId="15c42d7adf32836e" providerId="LiveId" clId="{05FD26F9-EB30-45E3-9113-CB3193EA41C9}" dt="2023-07-13T04:19:45.341" v="590" actId="1076"/>
        <pc:sldMkLst>
          <pc:docMk/>
          <pc:sldMk cId="1519777200" sldId="261"/>
        </pc:sldMkLst>
        <pc:spChg chg="add mod ord">
          <ac:chgData name="Ashton Wolf" userId="15c42d7adf32836e" providerId="LiveId" clId="{05FD26F9-EB30-45E3-9113-CB3193EA41C9}" dt="2023-07-13T04:13:32.940" v="406" actId="1076"/>
          <ac:spMkLst>
            <pc:docMk/>
            <pc:sldMk cId="1519777200" sldId="261"/>
            <ac:spMk id="3" creationId="{3A44B8EC-AC30-21EC-0F4D-93928F5D429D}"/>
          </ac:spMkLst>
        </pc:spChg>
        <pc:spChg chg="del mod ord">
          <ac:chgData name="Ashton Wolf" userId="15c42d7adf32836e" providerId="LiveId" clId="{05FD26F9-EB30-45E3-9113-CB3193EA41C9}" dt="2023-07-13T04:11:01.626" v="366" actId="478"/>
          <ac:spMkLst>
            <pc:docMk/>
            <pc:sldMk cId="1519777200" sldId="261"/>
            <ac:spMk id="8" creationId="{00000000-0000-0000-0000-000000000000}"/>
          </ac:spMkLst>
        </pc:spChg>
        <pc:spChg chg="add mod">
          <ac:chgData name="Ashton Wolf" userId="15c42d7adf32836e" providerId="LiveId" clId="{05FD26F9-EB30-45E3-9113-CB3193EA41C9}" dt="2023-07-13T04:11:52.884" v="382" actId="1076"/>
          <ac:spMkLst>
            <pc:docMk/>
            <pc:sldMk cId="1519777200" sldId="261"/>
            <ac:spMk id="12" creationId="{27761809-3B9F-BCFA-A606-081805756BEB}"/>
          </ac:spMkLst>
        </pc:spChg>
        <pc:spChg chg="add del mod">
          <ac:chgData name="Ashton Wolf" userId="15c42d7adf32836e" providerId="LiveId" clId="{05FD26F9-EB30-45E3-9113-CB3193EA41C9}" dt="2023-07-13T04:13:04.156" v="401"/>
          <ac:spMkLst>
            <pc:docMk/>
            <pc:sldMk cId="1519777200" sldId="261"/>
            <ac:spMk id="18" creationId="{248AE130-70AF-DB51-A456-B7CE639920D9}"/>
          </ac:spMkLst>
        </pc:spChg>
        <pc:spChg chg="mod">
          <ac:chgData name="Ashton Wolf" userId="15c42d7adf32836e" providerId="LiveId" clId="{05FD26F9-EB30-45E3-9113-CB3193EA41C9}" dt="2023-07-13T04:14:21.852" v="425" actId="1076"/>
          <ac:spMkLst>
            <pc:docMk/>
            <pc:sldMk cId="1519777200" sldId="261"/>
            <ac:spMk id="27" creationId="{00000000-0000-0000-0000-000000000000}"/>
          </ac:spMkLst>
        </pc:spChg>
        <pc:spChg chg="add del mod">
          <ac:chgData name="Ashton Wolf" userId="15c42d7adf32836e" providerId="LiveId" clId="{05FD26F9-EB30-45E3-9113-CB3193EA41C9}" dt="2023-07-13T04:13:22.353" v="404" actId="478"/>
          <ac:spMkLst>
            <pc:docMk/>
            <pc:sldMk cId="1519777200" sldId="261"/>
            <ac:spMk id="28" creationId="{7594DCEA-FAE3-6431-DEBC-59B83503D6BC}"/>
          </ac:spMkLst>
        </pc:spChg>
        <pc:spChg chg="add del mod">
          <ac:chgData name="Ashton Wolf" userId="15c42d7adf32836e" providerId="LiveId" clId="{05FD26F9-EB30-45E3-9113-CB3193EA41C9}" dt="2023-07-13T04:13:43.963" v="410"/>
          <ac:spMkLst>
            <pc:docMk/>
            <pc:sldMk cId="1519777200" sldId="261"/>
            <ac:spMk id="30" creationId="{23EF72E6-BC51-EA66-2F60-EE8BF4B853F0}"/>
          </ac:spMkLst>
        </pc:spChg>
        <pc:spChg chg="add mod">
          <ac:chgData name="Ashton Wolf" userId="15c42d7adf32836e" providerId="LiveId" clId="{05FD26F9-EB30-45E3-9113-CB3193EA41C9}" dt="2023-07-13T04:13:57.724" v="413" actId="1076"/>
          <ac:spMkLst>
            <pc:docMk/>
            <pc:sldMk cId="1519777200" sldId="261"/>
            <ac:spMk id="32" creationId="{DD1C7512-5205-BA1A-9BAE-85F4468D2AEF}"/>
          </ac:spMkLst>
        </pc:spChg>
        <pc:spChg chg="add mod">
          <ac:chgData name="Ashton Wolf" userId="15c42d7adf32836e" providerId="LiveId" clId="{05FD26F9-EB30-45E3-9113-CB3193EA41C9}" dt="2023-07-13T04:13:57.724" v="413" actId="1076"/>
          <ac:spMkLst>
            <pc:docMk/>
            <pc:sldMk cId="1519777200" sldId="261"/>
            <ac:spMk id="33" creationId="{FCA825FA-ED1E-E755-15A5-401C2163C24B}"/>
          </ac:spMkLst>
        </pc:spChg>
        <pc:spChg chg="add del mod">
          <ac:chgData name="Ashton Wolf" userId="15c42d7adf32836e" providerId="LiveId" clId="{05FD26F9-EB30-45E3-9113-CB3193EA41C9}" dt="2023-07-13T04:14:28.313" v="429" actId="478"/>
          <ac:spMkLst>
            <pc:docMk/>
            <pc:sldMk cId="1519777200" sldId="261"/>
            <ac:spMk id="34" creationId="{1FE83061-5208-FD44-16D0-9B8F627EA65A}"/>
          </ac:spMkLst>
        </pc:spChg>
        <pc:spChg chg="del mod">
          <ac:chgData name="Ashton Wolf" userId="15c42d7adf32836e" providerId="LiveId" clId="{05FD26F9-EB30-45E3-9113-CB3193EA41C9}" dt="2023-07-13T04:12:48.074" v="394" actId="478"/>
          <ac:spMkLst>
            <pc:docMk/>
            <pc:sldMk cId="1519777200" sldId="261"/>
            <ac:spMk id="35" creationId="{00000000-0000-0000-0000-000000000000}"/>
          </ac:spMkLst>
        </pc:spChg>
        <pc:spChg chg="add del mod">
          <ac:chgData name="Ashton Wolf" userId="15c42d7adf32836e" providerId="LiveId" clId="{05FD26F9-EB30-45E3-9113-CB3193EA41C9}" dt="2023-07-13T04:14:27.609" v="428" actId="478"/>
          <ac:spMkLst>
            <pc:docMk/>
            <pc:sldMk cId="1519777200" sldId="261"/>
            <ac:spMk id="36" creationId="{76302409-238C-52E7-D917-D6EB173D59F9}"/>
          </ac:spMkLst>
        </pc:spChg>
        <pc:spChg chg="add mod">
          <ac:chgData name="Ashton Wolf" userId="15c42d7adf32836e" providerId="LiveId" clId="{05FD26F9-EB30-45E3-9113-CB3193EA41C9}" dt="2023-07-13T04:14:26.028" v="427" actId="1076"/>
          <ac:spMkLst>
            <pc:docMk/>
            <pc:sldMk cId="1519777200" sldId="261"/>
            <ac:spMk id="37" creationId="{9AEDA965-F910-188A-AD24-03C11B4ABE48}"/>
          </ac:spMkLst>
        </pc:spChg>
        <pc:spChg chg="mod">
          <ac:chgData name="Ashton Wolf" userId="15c42d7adf32836e" providerId="LiveId" clId="{05FD26F9-EB30-45E3-9113-CB3193EA41C9}" dt="2023-07-13T04:14:21.852" v="425" actId="1076"/>
          <ac:spMkLst>
            <pc:docMk/>
            <pc:sldMk cId="1519777200" sldId="261"/>
            <ac:spMk id="38" creationId="{00000000-0000-0000-0000-000000000000}"/>
          </ac:spMkLst>
        </pc:spChg>
        <pc:spChg chg="add mod">
          <ac:chgData name="Ashton Wolf" userId="15c42d7adf32836e" providerId="LiveId" clId="{05FD26F9-EB30-45E3-9113-CB3193EA41C9}" dt="2023-07-13T04:14:26.028" v="427" actId="1076"/>
          <ac:spMkLst>
            <pc:docMk/>
            <pc:sldMk cId="1519777200" sldId="261"/>
            <ac:spMk id="39" creationId="{AEE73518-20B4-32F5-4BD6-9AFE9B9AADCC}"/>
          </ac:spMkLst>
        </pc:spChg>
        <pc:spChg chg="add mod">
          <ac:chgData name="Ashton Wolf" userId="15c42d7adf32836e" providerId="LiveId" clId="{05FD26F9-EB30-45E3-9113-CB3193EA41C9}" dt="2023-07-13T04:16:15.941" v="543" actId="1076"/>
          <ac:spMkLst>
            <pc:docMk/>
            <pc:sldMk cId="1519777200" sldId="261"/>
            <ac:spMk id="40" creationId="{2A39856D-91EB-3647-D380-52E4A78A575D}"/>
          </ac:spMkLst>
        </pc:spChg>
        <pc:spChg chg="del">
          <ac:chgData name="Ashton Wolf" userId="15c42d7adf32836e" providerId="LiveId" clId="{05FD26F9-EB30-45E3-9113-CB3193EA41C9}" dt="2023-07-13T03:49:04.927" v="4" actId="478"/>
          <ac:spMkLst>
            <pc:docMk/>
            <pc:sldMk cId="1519777200" sldId="261"/>
            <ac:spMk id="41" creationId="{00000000-0000-0000-0000-000000000000}"/>
          </ac:spMkLst>
        </pc:spChg>
        <pc:spChg chg="add mod">
          <ac:chgData name="Ashton Wolf" userId="15c42d7adf32836e" providerId="LiveId" clId="{05FD26F9-EB30-45E3-9113-CB3193EA41C9}" dt="2023-07-13T04:16:02.666" v="541" actId="20577"/>
          <ac:spMkLst>
            <pc:docMk/>
            <pc:sldMk cId="1519777200" sldId="261"/>
            <ac:spMk id="42" creationId="{E1F4BBB7-0989-03BE-FD7A-AB7AE0C52C17}"/>
          </ac:spMkLst>
        </pc:spChg>
        <pc:spChg chg="del mod">
          <ac:chgData name="Ashton Wolf" userId="15c42d7adf32836e" providerId="LiveId" clId="{05FD26F9-EB30-45E3-9113-CB3193EA41C9}" dt="2023-07-13T04:14:12.723" v="420" actId="478"/>
          <ac:spMkLst>
            <pc:docMk/>
            <pc:sldMk cId="1519777200" sldId="261"/>
            <ac:spMk id="43" creationId="{00000000-0000-0000-0000-000000000000}"/>
          </ac:spMkLst>
        </pc:spChg>
        <pc:spChg chg="add mod">
          <ac:chgData name="Ashton Wolf" userId="15c42d7adf32836e" providerId="LiveId" clId="{05FD26F9-EB30-45E3-9113-CB3193EA41C9}" dt="2023-07-13T04:15:53.770" v="513" actId="20577"/>
          <ac:spMkLst>
            <pc:docMk/>
            <pc:sldMk cId="1519777200" sldId="261"/>
            <ac:spMk id="45" creationId="{30B3D747-6A96-44BE-0B8A-A3825FCC22B6}"/>
          </ac:spMkLst>
        </pc:spChg>
        <pc:spChg chg="mod">
          <ac:chgData name="Ashton Wolf" userId="15c42d7adf32836e" providerId="LiveId" clId="{05FD26F9-EB30-45E3-9113-CB3193EA41C9}" dt="2023-07-13T04:14:21.852" v="425" actId="1076"/>
          <ac:spMkLst>
            <pc:docMk/>
            <pc:sldMk cId="1519777200" sldId="261"/>
            <ac:spMk id="46" creationId="{00000000-0000-0000-0000-000000000000}"/>
          </ac:spMkLst>
        </pc:spChg>
        <pc:spChg chg="mod">
          <ac:chgData name="Ashton Wolf" userId="15c42d7adf32836e" providerId="LiveId" clId="{05FD26F9-EB30-45E3-9113-CB3193EA41C9}" dt="2023-07-13T04:14:21.852" v="425" actId="1076"/>
          <ac:spMkLst>
            <pc:docMk/>
            <pc:sldMk cId="1519777200" sldId="261"/>
            <ac:spMk id="47" creationId="{00000000-0000-0000-0000-000000000000}"/>
          </ac:spMkLst>
        </pc:spChg>
        <pc:spChg chg="add mod">
          <ac:chgData name="Ashton Wolf" userId="15c42d7adf32836e" providerId="LiveId" clId="{05FD26F9-EB30-45E3-9113-CB3193EA41C9}" dt="2023-07-13T04:16:25.301" v="544" actId="1076"/>
          <ac:spMkLst>
            <pc:docMk/>
            <pc:sldMk cId="1519777200" sldId="261"/>
            <ac:spMk id="48" creationId="{826898DE-C75C-CB8D-0D34-351FF39AC1FF}"/>
          </ac:spMkLst>
        </pc:spChg>
        <pc:spChg chg="mod">
          <ac:chgData name="Ashton Wolf" userId="15c42d7adf32836e" providerId="LiveId" clId="{05FD26F9-EB30-45E3-9113-CB3193EA41C9}" dt="2023-07-13T04:14:41.074" v="432" actId="20577"/>
          <ac:spMkLst>
            <pc:docMk/>
            <pc:sldMk cId="1519777200" sldId="261"/>
            <ac:spMk id="50" creationId="{00000000-0000-0000-0000-000000000000}"/>
          </ac:spMkLst>
        </pc:spChg>
        <pc:spChg chg="mod">
          <ac:chgData name="Ashton Wolf" userId="15c42d7adf32836e" providerId="LiveId" clId="{05FD26F9-EB30-45E3-9113-CB3193EA41C9}" dt="2023-07-13T04:14:21.852" v="425" actId="1076"/>
          <ac:spMkLst>
            <pc:docMk/>
            <pc:sldMk cId="1519777200" sldId="261"/>
            <ac:spMk id="53" creationId="{00000000-0000-0000-0000-000000000000}"/>
          </ac:spMkLst>
        </pc:spChg>
        <pc:spChg chg="add del mod">
          <ac:chgData name="Ashton Wolf" userId="15c42d7adf32836e" providerId="LiveId" clId="{05FD26F9-EB30-45E3-9113-CB3193EA41C9}" dt="2023-07-13T04:17:19.425" v="556" actId="478"/>
          <ac:spMkLst>
            <pc:docMk/>
            <pc:sldMk cId="1519777200" sldId="261"/>
            <ac:spMk id="54" creationId="{A3D23FBD-065F-7F7D-77D4-561909AB493E}"/>
          </ac:spMkLst>
        </pc:spChg>
        <pc:spChg chg="mod">
          <ac:chgData name="Ashton Wolf" userId="15c42d7adf32836e" providerId="LiveId" clId="{05FD26F9-EB30-45E3-9113-CB3193EA41C9}" dt="2023-07-13T04:14:21.852" v="425" actId="1076"/>
          <ac:spMkLst>
            <pc:docMk/>
            <pc:sldMk cId="1519777200" sldId="261"/>
            <ac:spMk id="56" creationId="{00000000-0000-0000-0000-000000000000}"/>
          </ac:spMkLst>
        </pc:spChg>
        <pc:spChg chg="mod">
          <ac:chgData name="Ashton Wolf" userId="15c42d7adf32836e" providerId="LiveId" clId="{05FD26F9-EB30-45E3-9113-CB3193EA41C9}" dt="2023-07-13T04:14:21.852" v="425" actId="1076"/>
          <ac:spMkLst>
            <pc:docMk/>
            <pc:sldMk cId="1519777200" sldId="261"/>
            <ac:spMk id="58" creationId="{00000000-0000-0000-0000-000000000000}"/>
          </ac:spMkLst>
        </pc:spChg>
        <pc:spChg chg="mod">
          <ac:chgData name="Ashton Wolf" userId="15c42d7adf32836e" providerId="LiveId" clId="{05FD26F9-EB30-45E3-9113-CB3193EA41C9}" dt="2023-07-13T04:14:21.852" v="425" actId="1076"/>
          <ac:spMkLst>
            <pc:docMk/>
            <pc:sldMk cId="1519777200" sldId="261"/>
            <ac:spMk id="71" creationId="{00000000-0000-0000-0000-000000000000}"/>
          </ac:spMkLst>
        </pc:spChg>
        <pc:spChg chg="mod">
          <ac:chgData name="Ashton Wolf" userId="15c42d7adf32836e" providerId="LiveId" clId="{05FD26F9-EB30-45E3-9113-CB3193EA41C9}" dt="2023-07-13T04:14:21.852" v="425" actId="1076"/>
          <ac:spMkLst>
            <pc:docMk/>
            <pc:sldMk cId="1519777200" sldId="261"/>
            <ac:spMk id="78" creationId="{00000000-0000-0000-0000-000000000000}"/>
          </ac:spMkLst>
        </pc:spChg>
        <pc:spChg chg="mod">
          <ac:chgData name="Ashton Wolf" userId="15c42d7adf32836e" providerId="LiveId" clId="{05FD26F9-EB30-45E3-9113-CB3193EA41C9}" dt="2023-07-13T04:14:21.852" v="425" actId="1076"/>
          <ac:spMkLst>
            <pc:docMk/>
            <pc:sldMk cId="1519777200" sldId="261"/>
            <ac:spMk id="80" creationId="{00000000-0000-0000-0000-000000000000}"/>
          </ac:spMkLst>
        </pc:spChg>
        <pc:spChg chg="mod">
          <ac:chgData name="Ashton Wolf" userId="15c42d7adf32836e" providerId="LiveId" clId="{05FD26F9-EB30-45E3-9113-CB3193EA41C9}" dt="2023-07-13T04:14:21.852" v="425" actId="1076"/>
          <ac:spMkLst>
            <pc:docMk/>
            <pc:sldMk cId="1519777200" sldId="261"/>
            <ac:spMk id="81" creationId="{00000000-0000-0000-0000-000000000000}"/>
          </ac:spMkLst>
        </pc:spChg>
        <pc:spChg chg="mod">
          <ac:chgData name="Ashton Wolf" userId="15c42d7adf32836e" providerId="LiveId" clId="{05FD26F9-EB30-45E3-9113-CB3193EA41C9}" dt="2023-07-13T04:14:21.852" v="425" actId="1076"/>
          <ac:spMkLst>
            <pc:docMk/>
            <pc:sldMk cId="1519777200" sldId="261"/>
            <ac:spMk id="82" creationId="{00000000-0000-0000-0000-000000000000}"/>
          </ac:spMkLst>
        </pc:spChg>
        <pc:spChg chg="mod">
          <ac:chgData name="Ashton Wolf" userId="15c42d7adf32836e" providerId="LiveId" clId="{05FD26F9-EB30-45E3-9113-CB3193EA41C9}" dt="2023-07-13T04:14:21.852" v="425" actId="1076"/>
          <ac:spMkLst>
            <pc:docMk/>
            <pc:sldMk cId="1519777200" sldId="261"/>
            <ac:spMk id="86" creationId="{00000000-0000-0000-0000-000000000000}"/>
          </ac:spMkLst>
        </pc:spChg>
        <pc:spChg chg="mod">
          <ac:chgData name="Ashton Wolf" userId="15c42d7adf32836e" providerId="LiveId" clId="{05FD26F9-EB30-45E3-9113-CB3193EA41C9}" dt="2023-07-13T04:14:21.852" v="425" actId="1076"/>
          <ac:spMkLst>
            <pc:docMk/>
            <pc:sldMk cId="1519777200" sldId="261"/>
            <ac:spMk id="87" creationId="{00000000-0000-0000-0000-000000000000}"/>
          </ac:spMkLst>
        </pc:spChg>
        <pc:spChg chg="del">
          <ac:chgData name="Ashton Wolf" userId="15c42d7adf32836e" providerId="LiveId" clId="{05FD26F9-EB30-45E3-9113-CB3193EA41C9}" dt="2023-07-13T04:10:17.690" v="358" actId="478"/>
          <ac:spMkLst>
            <pc:docMk/>
            <pc:sldMk cId="1519777200" sldId="261"/>
            <ac:spMk id="88" creationId="{00000000-0000-0000-0000-000000000000}"/>
          </ac:spMkLst>
        </pc:spChg>
        <pc:spChg chg="del mod">
          <ac:chgData name="Ashton Wolf" userId="15c42d7adf32836e" providerId="LiveId" clId="{05FD26F9-EB30-45E3-9113-CB3193EA41C9}" dt="2023-07-13T04:12:51.739" v="397" actId="478"/>
          <ac:spMkLst>
            <pc:docMk/>
            <pc:sldMk cId="1519777200" sldId="261"/>
            <ac:spMk id="90" creationId="{00000000-0000-0000-0000-000000000000}"/>
          </ac:spMkLst>
        </pc:spChg>
        <pc:spChg chg="mod">
          <ac:chgData name="Ashton Wolf" userId="15c42d7adf32836e" providerId="LiveId" clId="{05FD26F9-EB30-45E3-9113-CB3193EA41C9}" dt="2023-07-13T04:14:21.852" v="425" actId="1076"/>
          <ac:spMkLst>
            <pc:docMk/>
            <pc:sldMk cId="1519777200" sldId="261"/>
            <ac:spMk id="91" creationId="{00000000-0000-0000-0000-000000000000}"/>
          </ac:spMkLst>
        </pc:spChg>
        <pc:spChg chg="del mod">
          <ac:chgData name="Ashton Wolf" userId="15c42d7adf32836e" providerId="LiveId" clId="{05FD26F9-EB30-45E3-9113-CB3193EA41C9}" dt="2023-07-13T04:14:18.066" v="423" actId="478"/>
          <ac:spMkLst>
            <pc:docMk/>
            <pc:sldMk cId="1519777200" sldId="261"/>
            <ac:spMk id="92" creationId="{00000000-0000-0000-0000-000000000000}"/>
          </ac:spMkLst>
        </pc:spChg>
        <pc:spChg chg="del">
          <ac:chgData name="Ashton Wolf" userId="15c42d7adf32836e" providerId="LiveId" clId="{05FD26F9-EB30-45E3-9113-CB3193EA41C9}" dt="2023-07-13T03:50:04.302" v="57" actId="478"/>
          <ac:spMkLst>
            <pc:docMk/>
            <pc:sldMk cId="1519777200" sldId="261"/>
            <ac:spMk id="150" creationId="{00000000-0000-0000-0000-000000000000}"/>
          </ac:spMkLst>
        </pc:spChg>
        <pc:spChg chg="mod">
          <ac:chgData name="Ashton Wolf" userId="15c42d7adf32836e" providerId="LiveId" clId="{05FD26F9-EB30-45E3-9113-CB3193EA41C9}" dt="2023-07-13T04:19:18.694" v="585" actId="207"/>
          <ac:spMkLst>
            <pc:docMk/>
            <pc:sldMk cId="1519777200" sldId="261"/>
            <ac:spMk id="153" creationId="{00000000-0000-0000-0000-000000000000}"/>
          </ac:spMkLst>
        </pc:spChg>
        <pc:spChg chg="add del mod topLvl">
          <ac:chgData name="Ashton Wolf" userId="15c42d7adf32836e" providerId="LiveId" clId="{05FD26F9-EB30-45E3-9113-CB3193EA41C9}" dt="2023-07-13T04:19:10.288" v="584" actId="207"/>
          <ac:spMkLst>
            <pc:docMk/>
            <pc:sldMk cId="1519777200" sldId="261"/>
            <ac:spMk id="171" creationId="{00000000-0000-0000-0000-000000000000}"/>
          </ac:spMkLst>
        </pc:spChg>
        <pc:spChg chg="del mod">
          <ac:chgData name="Ashton Wolf" userId="15c42d7adf32836e" providerId="LiveId" clId="{05FD26F9-EB30-45E3-9113-CB3193EA41C9}" dt="2023-07-13T04:18:51.234" v="579" actId="478"/>
          <ac:spMkLst>
            <pc:docMk/>
            <pc:sldMk cId="1519777200" sldId="261"/>
            <ac:spMk id="174" creationId="{00000000-0000-0000-0000-000000000000}"/>
          </ac:spMkLst>
        </pc:spChg>
        <pc:spChg chg="del mod topLvl">
          <ac:chgData name="Ashton Wolf" userId="15c42d7adf32836e" providerId="LiveId" clId="{05FD26F9-EB30-45E3-9113-CB3193EA41C9}" dt="2023-07-13T04:18:56.880" v="582" actId="478"/>
          <ac:spMkLst>
            <pc:docMk/>
            <pc:sldMk cId="1519777200" sldId="261"/>
            <ac:spMk id="175" creationId="{00000000-0000-0000-0000-000000000000}"/>
          </ac:spMkLst>
        </pc:spChg>
        <pc:spChg chg="mod">
          <ac:chgData name="Ashton Wolf" userId="15c42d7adf32836e" providerId="LiveId" clId="{05FD26F9-EB30-45E3-9113-CB3193EA41C9}" dt="2023-07-13T04:17:29.340" v="558" actId="207"/>
          <ac:spMkLst>
            <pc:docMk/>
            <pc:sldMk cId="1519777200" sldId="261"/>
            <ac:spMk id="177" creationId="{00000000-0000-0000-0000-000000000000}"/>
          </ac:spMkLst>
        </pc:spChg>
        <pc:spChg chg="mod">
          <ac:chgData name="Ashton Wolf" userId="15c42d7adf32836e" providerId="LiveId" clId="{05FD26F9-EB30-45E3-9113-CB3193EA41C9}" dt="2023-07-13T04:17:54.185" v="565" actId="207"/>
          <ac:spMkLst>
            <pc:docMk/>
            <pc:sldMk cId="1519777200" sldId="261"/>
            <ac:spMk id="182" creationId="{00000000-0000-0000-0000-000000000000}"/>
          </ac:spMkLst>
        </pc:spChg>
        <pc:spChg chg="mod">
          <ac:chgData name="Ashton Wolf" userId="15c42d7adf32836e" providerId="LiveId" clId="{05FD26F9-EB30-45E3-9113-CB3193EA41C9}" dt="2023-07-13T04:17:58.158" v="566" actId="207"/>
          <ac:spMkLst>
            <pc:docMk/>
            <pc:sldMk cId="1519777200" sldId="261"/>
            <ac:spMk id="183" creationId="{00000000-0000-0000-0000-000000000000}"/>
          </ac:spMkLst>
        </pc:spChg>
        <pc:spChg chg="mod">
          <ac:chgData name="Ashton Wolf" userId="15c42d7adf32836e" providerId="LiveId" clId="{05FD26F9-EB30-45E3-9113-CB3193EA41C9}" dt="2023-07-13T04:18:21.730" v="571" actId="1076"/>
          <ac:spMkLst>
            <pc:docMk/>
            <pc:sldMk cId="1519777200" sldId="261"/>
            <ac:spMk id="184" creationId="{00000000-0000-0000-0000-000000000000}"/>
          </ac:spMkLst>
        </pc:spChg>
        <pc:grpChg chg="add del mod">
          <ac:chgData name="Ashton Wolf" userId="15c42d7adf32836e" providerId="LiveId" clId="{05FD26F9-EB30-45E3-9113-CB3193EA41C9}" dt="2023-07-13T04:14:21.852" v="425" actId="1076"/>
          <ac:grpSpMkLst>
            <pc:docMk/>
            <pc:sldMk cId="1519777200" sldId="261"/>
            <ac:grpSpMk id="2" creationId="{4494785E-4C9A-4626-816D-B5F5920DA80C}"/>
          </ac:grpSpMkLst>
        </pc:grpChg>
        <pc:grpChg chg="mod">
          <ac:chgData name="Ashton Wolf" userId="15c42d7adf32836e" providerId="LiveId" clId="{05FD26F9-EB30-45E3-9113-CB3193EA41C9}" dt="2023-07-13T04:14:21.852" v="425" actId="1076"/>
          <ac:grpSpMkLst>
            <pc:docMk/>
            <pc:sldMk cId="1519777200" sldId="261"/>
            <ac:grpSpMk id="13" creationId="{00000000-0000-0000-0000-000000000000}"/>
          </ac:grpSpMkLst>
        </pc:grpChg>
        <pc:grpChg chg="del mod">
          <ac:chgData name="Ashton Wolf" userId="15c42d7adf32836e" providerId="LiveId" clId="{05FD26F9-EB30-45E3-9113-CB3193EA41C9}" dt="2023-07-13T04:14:12.723" v="420" actId="478"/>
          <ac:grpSpMkLst>
            <pc:docMk/>
            <pc:sldMk cId="1519777200" sldId="261"/>
            <ac:grpSpMk id="16" creationId="{00000000-0000-0000-0000-000000000000}"/>
          </ac:grpSpMkLst>
        </pc:grpChg>
        <pc:grpChg chg="mod">
          <ac:chgData name="Ashton Wolf" userId="15c42d7adf32836e" providerId="LiveId" clId="{05FD26F9-EB30-45E3-9113-CB3193EA41C9}" dt="2023-07-13T04:14:21.852" v="425" actId="1076"/>
          <ac:grpSpMkLst>
            <pc:docMk/>
            <pc:sldMk cId="1519777200" sldId="261"/>
            <ac:grpSpMk id="44" creationId="{00000000-0000-0000-0000-000000000000}"/>
          </ac:grpSpMkLst>
        </pc:grpChg>
        <pc:grpChg chg="mod">
          <ac:chgData name="Ashton Wolf" userId="15c42d7adf32836e" providerId="LiveId" clId="{05FD26F9-EB30-45E3-9113-CB3193EA41C9}" dt="2023-07-13T04:14:21.852" v="425" actId="1076"/>
          <ac:grpSpMkLst>
            <pc:docMk/>
            <pc:sldMk cId="1519777200" sldId="261"/>
            <ac:grpSpMk id="55" creationId="{00000000-0000-0000-0000-000000000000}"/>
          </ac:grpSpMkLst>
        </pc:grpChg>
        <pc:grpChg chg="mod">
          <ac:chgData name="Ashton Wolf" userId="15c42d7adf32836e" providerId="LiveId" clId="{05FD26F9-EB30-45E3-9113-CB3193EA41C9}" dt="2023-07-13T04:14:21.852" v="425" actId="1076"/>
          <ac:grpSpMkLst>
            <pc:docMk/>
            <pc:sldMk cId="1519777200" sldId="261"/>
            <ac:grpSpMk id="79" creationId="{00000000-0000-0000-0000-000000000000}"/>
          </ac:grpSpMkLst>
        </pc:grpChg>
        <pc:grpChg chg="mod">
          <ac:chgData name="Ashton Wolf" userId="15c42d7adf32836e" providerId="LiveId" clId="{05FD26F9-EB30-45E3-9113-CB3193EA41C9}" dt="2023-07-13T04:14:21.852" v="425" actId="1076"/>
          <ac:grpSpMkLst>
            <pc:docMk/>
            <pc:sldMk cId="1519777200" sldId="261"/>
            <ac:grpSpMk id="85" creationId="{00000000-0000-0000-0000-000000000000}"/>
          </ac:grpSpMkLst>
        </pc:grpChg>
        <pc:grpChg chg="add del mod">
          <ac:chgData name="Ashton Wolf" userId="15c42d7adf32836e" providerId="LiveId" clId="{05FD26F9-EB30-45E3-9113-CB3193EA41C9}" dt="2023-07-13T04:18:56.880" v="582" actId="478"/>
          <ac:grpSpMkLst>
            <pc:docMk/>
            <pc:sldMk cId="1519777200" sldId="261"/>
            <ac:grpSpMk id="170" creationId="{00000000-0000-0000-0000-000000000000}"/>
          </ac:grpSpMkLst>
        </pc:grpChg>
        <pc:grpChg chg="del mod topLvl">
          <ac:chgData name="Ashton Wolf" userId="15c42d7adf32836e" providerId="LiveId" clId="{05FD26F9-EB30-45E3-9113-CB3193EA41C9}" dt="2023-07-13T04:18:51.234" v="579" actId="478"/>
          <ac:grpSpMkLst>
            <pc:docMk/>
            <pc:sldMk cId="1519777200" sldId="261"/>
            <ac:grpSpMk id="172" creationId="{00000000-0000-0000-0000-000000000000}"/>
          </ac:grpSpMkLst>
        </pc:grpChg>
        <pc:picChg chg="add del mod">
          <ac:chgData name="Ashton Wolf" userId="15c42d7adf32836e" providerId="LiveId" clId="{05FD26F9-EB30-45E3-9113-CB3193EA41C9}" dt="2023-07-13T04:11:09.714" v="369" actId="478"/>
          <ac:picMkLst>
            <pc:docMk/>
            <pc:sldMk cId="1519777200" sldId="261"/>
            <ac:picMk id="5" creationId="{1C77606C-0324-DEFA-528D-2318932E1D0F}"/>
          </ac:picMkLst>
        </pc:picChg>
        <pc:picChg chg="add del mod">
          <ac:chgData name="Ashton Wolf" userId="15c42d7adf32836e" providerId="LiveId" clId="{05FD26F9-EB30-45E3-9113-CB3193EA41C9}" dt="2023-07-13T04:11:14.218" v="371" actId="478"/>
          <ac:picMkLst>
            <pc:docMk/>
            <pc:sldMk cId="1519777200" sldId="261"/>
            <ac:picMk id="7" creationId="{FC49B9DB-2AE2-B872-2191-2B241704FBBF}"/>
          </ac:picMkLst>
        </pc:picChg>
        <pc:picChg chg="del">
          <ac:chgData name="Ashton Wolf" userId="15c42d7adf32836e" providerId="LiveId" clId="{05FD26F9-EB30-45E3-9113-CB3193EA41C9}" dt="2023-07-13T04:09:58.922" v="357" actId="478"/>
          <ac:picMkLst>
            <pc:docMk/>
            <pc:sldMk cId="1519777200" sldId="261"/>
            <ac:picMk id="9" creationId="{A2BA4396-6D16-02C7-8A38-718938BF18E2}"/>
          </ac:picMkLst>
        </pc:picChg>
        <pc:picChg chg="add del mod">
          <ac:chgData name="Ashton Wolf" userId="15c42d7adf32836e" providerId="LiveId" clId="{05FD26F9-EB30-45E3-9113-CB3193EA41C9}" dt="2023-07-13T04:11:21.707" v="375" actId="478"/>
          <ac:picMkLst>
            <pc:docMk/>
            <pc:sldMk cId="1519777200" sldId="261"/>
            <ac:picMk id="10" creationId="{2EDA9988-E677-15C4-714D-6817AFFFAA28}"/>
          </ac:picMkLst>
        </pc:picChg>
        <pc:picChg chg="del">
          <ac:chgData name="Ashton Wolf" userId="15c42d7adf32836e" providerId="LiveId" clId="{05FD26F9-EB30-45E3-9113-CB3193EA41C9}" dt="2023-07-13T04:12:46.570" v="393" actId="478"/>
          <ac:picMkLst>
            <pc:docMk/>
            <pc:sldMk cId="1519777200" sldId="261"/>
            <ac:picMk id="11" creationId="{D82DB572-2AF6-F0D2-23FA-C5328A8967DF}"/>
          </ac:picMkLst>
        </pc:picChg>
        <pc:picChg chg="mod">
          <ac:chgData name="Ashton Wolf" userId="15c42d7adf32836e" providerId="LiveId" clId="{05FD26F9-EB30-45E3-9113-CB3193EA41C9}" dt="2023-07-13T04:14:04.326" v="414" actId="1076"/>
          <ac:picMkLst>
            <pc:docMk/>
            <pc:sldMk cId="1519777200" sldId="261"/>
            <ac:picMk id="14" creationId="{EF495216-3721-D212-5267-A40031F78112}"/>
          </ac:picMkLst>
        </pc:picChg>
        <pc:picChg chg="add mod">
          <ac:chgData name="Ashton Wolf" userId="15c42d7adf32836e" providerId="LiveId" clId="{05FD26F9-EB30-45E3-9113-CB3193EA41C9}" dt="2023-07-13T04:13:37.459" v="408" actId="1076"/>
          <ac:picMkLst>
            <pc:docMk/>
            <pc:sldMk cId="1519777200" sldId="261"/>
            <ac:picMk id="17" creationId="{1E12B898-21E8-A9C6-94C3-8239679C12FA}"/>
          </ac:picMkLst>
        </pc:picChg>
        <pc:picChg chg="del">
          <ac:chgData name="Ashton Wolf" userId="15c42d7adf32836e" providerId="LiveId" clId="{05FD26F9-EB30-45E3-9113-CB3193EA41C9}" dt="2023-07-13T04:14:09.569" v="417" actId="478"/>
          <ac:picMkLst>
            <pc:docMk/>
            <pc:sldMk cId="1519777200" sldId="261"/>
            <ac:picMk id="19" creationId="{2E1D3E4C-2F36-8AC0-E401-B4DB288C40C0}"/>
          </ac:picMkLst>
        </pc:picChg>
        <pc:picChg chg="mod">
          <ac:chgData name="Ashton Wolf" userId="15c42d7adf32836e" providerId="LiveId" clId="{05FD26F9-EB30-45E3-9113-CB3193EA41C9}" dt="2023-07-13T04:19:30.227" v="586" actId="1076"/>
          <ac:picMkLst>
            <pc:docMk/>
            <pc:sldMk cId="1519777200" sldId="261"/>
            <ac:picMk id="22" creationId="{ABBAB713-C854-E953-72FA-D2DDA451361F}"/>
          </ac:picMkLst>
        </pc:picChg>
        <pc:picChg chg="del mod">
          <ac:chgData name="Ashton Wolf" userId="15c42d7adf32836e" providerId="LiveId" clId="{05FD26F9-EB30-45E3-9113-CB3193EA41C9}" dt="2023-07-13T04:17:45.609" v="563" actId="478"/>
          <ac:picMkLst>
            <pc:docMk/>
            <pc:sldMk cId="1519777200" sldId="261"/>
            <ac:picMk id="23" creationId="{F13A7AB8-C613-D3C8-D5DD-FB551F9E5403}"/>
          </ac:picMkLst>
        </pc:picChg>
        <pc:picChg chg="mod">
          <ac:chgData name="Ashton Wolf" userId="15c42d7adf32836e" providerId="LiveId" clId="{05FD26F9-EB30-45E3-9113-CB3193EA41C9}" dt="2023-07-13T04:18:12.771" v="569" actId="1076"/>
          <ac:picMkLst>
            <pc:docMk/>
            <pc:sldMk cId="1519777200" sldId="261"/>
            <ac:picMk id="25" creationId="{7BE8817E-B359-EEEA-CA9D-BD45D7C29304}"/>
          </ac:picMkLst>
        </pc:picChg>
        <pc:picChg chg="add del mod">
          <ac:chgData name="Ashton Wolf" userId="15c42d7adf32836e" providerId="LiveId" clId="{05FD26F9-EB30-45E3-9113-CB3193EA41C9}" dt="2023-07-13T04:13:04.156" v="401"/>
          <ac:picMkLst>
            <pc:docMk/>
            <pc:sldMk cId="1519777200" sldId="261"/>
            <ac:picMk id="26" creationId="{857D0880-B281-0258-CE95-A48AB3B05201}"/>
          </ac:picMkLst>
        </pc:picChg>
        <pc:picChg chg="add del mod">
          <ac:chgData name="Ashton Wolf" userId="15c42d7adf32836e" providerId="LiveId" clId="{05FD26F9-EB30-45E3-9113-CB3193EA41C9}" dt="2023-07-13T04:13:22.353" v="404" actId="478"/>
          <ac:picMkLst>
            <pc:docMk/>
            <pc:sldMk cId="1519777200" sldId="261"/>
            <ac:picMk id="29" creationId="{35DD8971-1E4E-ADED-9DEA-6AC32A2E7F97}"/>
          </ac:picMkLst>
        </pc:picChg>
        <pc:picChg chg="add del mod">
          <ac:chgData name="Ashton Wolf" userId="15c42d7adf32836e" providerId="LiveId" clId="{05FD26F9-EB30-45E3-9113-CB3193EA41C9}" dt="2023-07-13T04:13:43.963" v="410"/>
          <ac:picMkLst>
            <pc:docMk/>
            <pc:sldMk cId="1519777200" sldId="261"/>
            <ac:picMk id="31" creationId="{978B3491-35A3-2AB8-FC4B-3E2E6D807943}"/>
          </ac:picMkLst>
        </pc:picChg>
        <pc:picChg chg="add mod">
          <ac:chgData name="Ashton Wolf" userId="15c42d7adf32836e" providerId="LiveId" clId="{05FD26F9-EB30-45E3-9113-CB3193EA41C9}" dt="2023-07-13T04:16:40.950" v="549" actId="1076"/>
          <ac:picMkLst>
            <pc:docMk/>
            <pc:sldMk cId="1519777200" sldId="261"/>
            <ac:picMk id="51" creationId="{C9AE9880-0206-1C1F-A946-FA5A548EBEF2}"/>
          </ac:picMkLst>
        </pc:picChg>
        <pc:picChg chg="add mod">
          <ac:chgData name="Ashton Wolf" userId="15c42d7adf32836e" providerId="LiveId" clId="{05FD26F9-EB30-45E3-9113-CB3193EA41C9}" dt="2023-07-13T04:16:58.145" v="553" actId="1076"/>
          <ac:picMkLst>
            <pc:docMk/>
            <pc:sldMk cId="1519777200" sldId="261"/>
            <ac:picMk id="52" creationId="{B7E266E1-18B3-A7AB-BE1B-C849164F1A11}"/>
          </ac:picMkLst>
        </pc:picChg>
        <pc:picChg chg="add mod">
          <ac:chgData name="Ashton Wolf" userId="15c42d7adf32836e" providerId="LiveId" clId="{05FD26F9-EB30-45E3-9113-CB3193EA41C9}" dt="2023-07-13T04:19:45.341" v="590" actId="1076"/>
          <ac:picMkLst>
            <pc:docMk/>
            <pc:sldMk cId="1519777200" sldId="261"/>
            <ac:picMk id="57" creationId="{C1AA04D4-F0FB-8279-20A8-A5509FFFED4E}"/>
          </ac:picMkLst>
        </pc:picChg>
      </pc:sldChg>
      <pc:sldChg chg="addSp delSp modSp mod">
        <pc:chgData name="Ashton Wolf" userId="15c42d7adf32836e" providerId="LiveId" clId="{05FD26F9-EB30-45E3-9113-CB3193EA41C9}" dt="2023-07-13T04:09:00.991" v="352" actId="1076"/>
        <pc:sldMkLst>
          <pc:docMk/>
          <pc:sldMk cId="3752517458" sldId="272"/>
        </pc:sldMkLst>
        <pc:spChg chg="add del mod">
          <ac:chgData name="Ashton Wolf" userId="15c42d7adf32836e" providerId="LiveId" clId="{05FD26F9-EB30-45E3-9113-CB3193EA41C9}" dt="2023-07-13T03:55:14.839" v="132"/>
          <ac:spMkLst>
            <pc:docMk/>
            <pc:sldMk cId="3752517458" sldId="272"/>
            <ac:spMk id="3" creationId="{E74E124C-A409-47EA-FAA3-012D8D2D118D}"/>
          </ac:spMkLst>
        </pc:spChg>
        <pc:spChg chg="add del mod">
          <ac:chgData name="Ashton Wolf" userId="15c42d7adf32836e" providerId="LiveId" clId="{05FD26F9-EB30-45E3-9113-CB3193EA41C9}" dt="2023-07-13T03:55:28.871" v="138"/>
          <ac:spMkLst>
            <pc:docMk/>
            <pc:sldMk cId="3752517458" sldId="272"/>
            <ac:spMk id="4" creationId="{347A38FC-7015-7441-26B9-8D2040770031}"/>
          </ac:spMkLst>
        </pc:spChg>
        <pc:spChg chg="add del mod">
          <ac:chgData name="Ashton Wolf" userId="15c42d7adf32836e" providerId="LiveId" clId="{05FD26F9-EB30-45E3-9113-CB3193EA41C9}" dt="2023-07-13T03:55:28.871" v="138"/>
          <ac:spMkLst>
            <pc:docMk/>
            <pc:sldMk cId="3752517458" sldId="272"/>
            <ac:spMk id="6" creationId="{89AF4FC0-98DE-FFF5-F3C9-5345CBA55A74}"/>
          </ac:spMkLst>
        </pc:spChg>
        <pc:spChg chg="mod">
          <ac:chgData name="Ashton Wolf" userId="15c42d7adf32836e" providerId="LiveId" clId="{05FD26F9-EB30-45E3-9113-CB3193EA41C9}" dt="2023-07-13T03:55:24.262" v="135" actId="1076"/>
          <ac:spMkLst>
            <pc:docMk/>
            <pc:sldMk cId="3752517458" sldId="272"/>
            <ac:spMk id="10" creationId="{BA64C4DC-4620-0984-609F-8013F7C21F84}"/>
          </ac:spMkLst>
        </pc:spChg>
        <pc:spChg chg="mod">
          <ac:chgData name="Ashton Wolf" userId="15c42d7adf32836e" providerId="LiveId" clId="{05FD26F9-EB30-45E3-9113-CB3193EA41C9}" dt="2023-07-13T03:55:24.262" v="135" actId="1076"/>
          <ac:spMkLst>
            <pc:docMk/>
            <pc:sldMk cId="3752517458" sldId="272"/>
            <ac:spMk id="11" creationId="{8223F8AE-5143-A286-C1F3-613DB0B579D0}"/>
          </ac:spMkLst>
        </pc:spChg>
        <pc:spChg chg="mod">
          <ac:chgData name="Ashton Wolf" userId="15c42d7adf32836e" providerId="LiveId" clId="{05FD26F9-EB30-45E3-9113-CB3193EA41C9}" dt="2023-07-13T03:55:24.262" v="135" actId="1076"/>
          <ac:spMkLst>
            <pc:docMk/>
            <pc:sldMk cId="3752517458" sldId="272"/>
            <ac:spMk id="13" creationId="{BDB418C5-9322-CE49-3DDB-C7EA908ACA89}"/>
          </ac:spMkLst>
        </pc:spChg>
        <pc:spChg chg="mod">
          <ac:chgData name="Ashton Wolf" userId="15c42d7adf32836e" providerId="LiveId" clId="{05FD26F9-EB30-45E3-9113-CB3193EA41C9}" dt="2023-07-13T03:55:24.262" v="135" actId="1076"/>
          <ac:spMkLst>
            <pc:docMk/>
            <pc:sldMk cId="3752517458" sldId="272"/>
            <ac:spMk id="15" creationId="{1EA26B28-AB54-56D1-AE1A-0FC7474B03CA}"/>
          </ac:spMkLst>
        </pc:spChg>
        <pc:spChg chg="add del mod">
          <ac:chgData name="Ashton Wolf" userId="15c42d7adf32836e" providerId="LiveId" clId="{05FD26F9-EB30-45E3-9113-CB3193EA41C9}" dt="2023-07-13T03:55:28.871" v="138"/>
          <ac:spMkLst>
            <pc:docMk/>
            <pc:sldMk cId="3752517458" sldId="272"/>
            <ac:spMk id="16" creationId="{E426C027-B7AE-CBEA-69BD-E64817087FA8}"/>
          </ac:spMkLst>
        </pc:spChg>
        <pc:spChg chg="add del mod">
          <ac:chgData name="Ashton Wolf" userId="15c42d7adf32836e" providerId="LiveId" clId="{05FD26F9-EB30-45E3-9113-CB3193EA41C9}" dt="2023-07-13T03:55:28.871" v="138"/>
          <ac:spMkLst>
            <pc:docMk/>
            <pc:sldMk cId="3752517458" sldId="272"/>
            <ac:spMk id="17" creationId="{5DF6D653-E4D3-4FDD-E929-9FC79EDF1714}"/>
          </ac:spMkLst>
        </pc:spChg>
        <pc:spChg chg="add del mod">
          <ac:chgData name="Ashton Wolf" userId="15c42d7adf32836e" providerId="LiveId" clId="{05FD26F9-EB30-45E3-9113-CB3193EA41C9}" dt="2023-07-13T03:55:57.887" v="145"/>
          <ac:spMkLst>
            <pc:docMk/>
            <pc:sldMk cId="3752517458" sldId="272"/>
            <ac:spMk id="18" creationId="{66F1EF6E-36FF-D522-ED9B-C2492288AD9C}"/>
          </ac:spMkLst>
        </pc:spChg>
        <pc:spChg chg="mod">
          <ac:chgData name="Ashton Wolf" userId="15c42d7adf32836e" providerId="LiveId" clId="{05FD26F9-EB30-45E3-9113-CB3193EA41C9}" dt="2023-07-13T03:55:56.263" v="144" actId="1076"/>
          <ac:spMkLst>
            <pc:docMk/>
            <pc:sldMk cId="3752517458" sldId="272"/>
            <ac:spMk id="20" creationId="{BAF51F49-9957-EC16-AA90-F5633D421292}"/>
          </ac:spMkLst>
        </pc:spChg>
        <pc:spChg chg="mod">
          <ac:chgData name="Ashton Wolf" userId="15c42d7adf32836e" providerId="LiveId" clId="{05FD26F9-EB30-45E3-9113-CB3193EA41C9}" dt="2023-07-13T03:55:56.263" v="144" actId="1076"/>
          <ac:spMkLst>
            <pc:docMk/>
            <pc:sldMk cId="3752517458" sldId="272"/>
            <ac:spMk id="21" creationId="{F4CC52EB-CD92-50B7-4B08-0642D0E73D6F}"/>
          </ac:spMkLst>
        </pc:spChg>
        <pc:spChg chg="mod">
          <ac:chgData name="Ashton Wolf" userId="15c42d7adf32836e" providerId="LiveId" clId="{05FD26F9-EB30-45E3-9113-CB3193EA41C9}" dt="2023-07-13T03:55:56.263" v="144" actId="1076"/>
          <ac:spMkLst>
            <pc:docMk/>
            <pc:sldMk cId="3752517458" sldId="272"/>
            <ac:spMk id="22" creationId="{D30E6978-57E0-D51B-DC0B-A8D91DA50A7A}"/>
          </ac:spMkLst>
        </pc:spChg>
        <pc:spChg chg="mod">
          <ac:chgData name="Ashton Wolf" userId="15c42d7adf32836e" providerId="LiveId" clId="{05FD26F9-EB30-45E3-9113-CB3193EA41C9}" dt="2023-07-13T03:55:56.263" v="144" actId="1076"/>
          <ac:spMkLst>
            <pc:docMk/>
            <pc:sldMk cId="3752517458" sldId="272"/>
            <ac:spMk id="23" creationId="{DF723987-A145-DC0D-499A-59622EDAC1A8}"/>
          </ac:spMkLst>
        </pc:spChg>
        <pc:spChg chg="add del mod">
          <ac:chgData name="Ashton Wolf" userId="15c42d7adf32836e" providerId="LiveId" clId="{05FD26F9-EB30-45E3-9113-CB3193EA41C9}" dt="2023-07-13T03:55:57.887" v="145"/>
          <ac:spMkLst>
            <pc:docMk/>
            <pc:sldMk cId="3752517458" sldId="272"/>
            <ac:spMk id="24" creationId="{67567C35-5B9F-AA54-B455-8D0DAB7AD189}"/>
          </ac:spMkLst>
        </pc:spChg>
        <pc:spChg chg="add del mod">
          <ac:chgData name="Ashton Wolf" userId="15c42d7adf32836e" providerId="LiveId" clId="{05FD26F9-EB30-45E3-9113-CB3193EA41C9}" dt="2023-07-13T03:55:57.887" v="145"/>
          <ac:spMkLst>
            <pc:docMk/>
            <pc:sldMk cId="3752517458" sldId="272"/>
            <ac:spMk id="25" creationId="{B8E26E21-A30C-32E2-171C-DD41DD94B341}"/>
          </ac:spMkLst>
        </pc:spChg>
        <pc:spChg chg="add mod">
          <ac:chgData name="Ashton Wolf" userId="15c42d7adf32836e" providerId="LiveId" clId="{05FD26F9-EB30-45E3-9113-CB3193EA41C9}" dt="2023-07-13T03:56:07.203" v="147" actId="1076"/>
          <ac:spMkLst>
            <pc:docMk/>
            <pc:sldMk cId="3752517458" sldId="272"/>
            <ac:spMk id="26" creationId="{977B5601-DE54-CA04-7B2E-78EF784A060C}"/>
          </ac:spMkLst>
        </pc:spChg>
        <pc:spChg chg="add mod">
          <ac:chgData name="Ashton Wolf" userId="15c42d7adf32836e" providerId="LiveId" clId="{05FD26F9-EB30-45E3-9113-CB3193EA41C9}" dt="2023-07-13T03:56:07.203" v="147" actId="1076"/>
          <ac:spMkLst>
            <pc:docMk/>
            <pc:sldMk cId="3752517458" sldId="272"/>
            <ac:spMk id="27" creationId="{0BCBB135-4B0A-308A-A5AC-7999DD86B5C8}"/>
          </ac:spMkLst>
        </pc:spChg>
        <pc:spChg chg="mod">
          <ac:chgData name="Ashton Wolf" userId="15c42d7adf32836e" providerId="LiveId" clId="{05FD26F9-EB30-45E3-9113-CB3193EA41C9}" dt="2023-07-13T03:56:07.203" v="147" actId="1076"/>
          <ac:spMkLst>
            <pc:docMk/>
            <pc:sldMk cId="3752517458" sldId="272"/>
            <ac:spMk id="29" creationId="{0CDA6895-A2AF-2765-49D8-66D934D2D3D5}"/>
          </ac:spMkLst>
        </pc:spChg>
        <pc:spChg chg="mod">
          <ac:chgData name="Ashton Wolf" userId="15c42d7adf32836e" providerId="LiveId" clId="{05FD26F9-EB30-45E3-9113-CB3193EA41C9}" dt="2023-07-13T03:56:07.203" v="147" actId="1076"/>
          <ac:spMkLst>
            <pc:docMk/>
            <pc:sldMk cId="3752517458" sldId="272"/>
            <ac:spMk id="30" creationId="{9D034C67-6B0F-0DB9-B1EC-E996BC800328}"/>
          </ac:spMkLst>
        </pc:spChg>
        <pc:spChg chg="mod">
          <ac:chgData name="Ashton Wolf" userId="15c42d7adf32836e" providerId="LiveId" clId="{05FD26F9-EB30-45E3-9113-CB3193EA41C9}" dt="2023-07-13T03:56:07.203" v="147" actId="1076"/>
          <ac:spMkLst>
            <pc:docMk/>
            <pc:sldMk cId="3752517458" sldId="272"/>
            <ac:spMk id="31" creationId="{12C78E9E-294C-A75A-45CD-AC6CD3FCB6D2}"/>
          </ac:spMkLst>
        </pc:spChg>
        <pc:spChg chg="mod">
          <ac:chgData name="Ashton Wolf" userId="15c42d7adf32836e" providerId="LiveId" clId="{05FD26F9-EB30-45E3-9113-CB3193EA41C9}" dt="2023-07-13T03:56:07.203" v="147" actId="1076"/>
          <ac:spMkLst>
            <pc:docMk/>
            <pc:sldMk cId="3752517458" sldId="272"/>
            <ac:spMk id="32" creationId="{40264A75-178A-AA41-785C-A650F29D146C}"/>
          </ac:spMkLst>
        </pc:spChg>
        <pc:spChg chg="add mod">
          <ac:chgData name="Ashton Wolf" userId="15c42d7adf32836e" providerId="LiveId" clId="{05FD26F9-EB30-45E3-9113-CB3193EA41C9}" dt="2023-07-13T03:56:58.277" v="189" actId="20577"/>
          <ac:spMkLst>
            <pc:docMk/>
            <pc:sldMk cId="3752517458" sldId="272"/>
            <ac:spMk id="33" creationId="{835D6A5A-8DE7-A5BA-AE5C-FEE321903CE2}"/>
          </ac:spMkLst>
        </pc:spChg>
        <pc:spChg chg="add mod">
          <ac:chgData name="Ashton Wolf" userId="15c42d7adf32836e" providerId="LiveId" clId="{05FD26F9-EB30-45E3-9113-CB3193EA41C9}" dt="2023-07-13T03:58:29.877" v="279" actId="20577"/>
          <ac:spMkLst>
            <pc:docMk/>
            <pc:sldMk cId="3752517458" sldId="272"/>
            <ac:spMk id="34" creationId="{BEE16A66-8F44-1B87-5D67-C06764044DA6}"/>
          </ac:spMkLst>
        </pc:spChg>
        <pc:spChg chg="add mod">
          <ac:chgData name="Ashton Wolf" userId="15c42d7adf32836e" providerId="LiveId" clId="{05FD26F9-EB30-45E3-9113-CB3193EA41C9}" dt="2023-07-13T03:56:22.749" v="150" actId="1076"/>
          <ac:spMkLst>
            <pc:docMk/>
            <pc:sldMk cId="3752517458" sldId="272"/>
            <ac:spMk id="35" creationId="{8C118896-2073-734A-BBD3-60BF790301C1}"/>
          </ac:spMkLst>
        </pc:spChg>
        <pc:spChg chg="add mod">
          <ac:chgData name="Ashton Wolf" userId="15c42d7adf32836e" providerId="LiveId" clId="{05FD26F9-EB30-45E3-9113-CB3193EA41C9}" dt="2023-07-13T03:56:22.749" v="150" actId="1076"/>
          <ac:spMkLst>
            <pc:docMk/>
            <pc:sldMk cId="3752517458" sldId="272"/>
            <ac:spMk id="36" creationId="{0CD81A07-5FA1-8D18-B31B-6F24A94BC641}"/>
          </ac:spMkLst>
        </pc:spChg>
        <pc:spChg chg="mod">
          <ac:chgData name="Ashton Wolf" userId="15c42d7adf32836e" providerId="LiveId" clId="{05FD26F9-EB30-45E3-9113-CB3193EA41C9}" dt="2023-07-13T03:56:22.749" v="150" actId="1076"/>
          <ac:spMkLst>
            <pc:docMk/>
            <pc:sldMk cId="3752517458" sldId="272"/>
            <ac:spMk id="39" creationId="{8742C6C6-49B3-017C-979E-9102EDBB1255}"/>
          </ac:spMkLst>
        </pc:spChg>
        <pc:spChg chg="mod">
          <ac:chgData name="Ashton Wolf" userId="15c42d7adf32836e" providerId="LiveId" clId="{05FD26F9-EB30-45E3-9113-CB3193EA41C9}" dt="2023-07-13T03:56:22.749" v="150" actId="1076"/>
          <ac:spMkLst>
            <pc:docMk/>
            <pc:sldMk cId="3752517458" sldId="272"/>
            <ac:spMk id="41" creationId="{3454DA68-2F23-AB8C-D739-58FAFA92CC5F}"/>
          </ac:spMkLst>
        </pc:spChg>
        <pc:spChg chg="mod">
          <ac:chgData name="Ashton Wolf" userId="15c42d7adf32836e" providerId="LiveId" clId="{05FD26F9-EB30-45E3-9113-CB3193EA41C9}" dt="2023-07-13T03:56:22.749" v="150" actId="1076"/>
          <ac:spMkLst>
            <pc:docMk/>
            <pc:sldMk cId="3752517458" sldId="272"/>
            <ac:spMk id="43" creationId="{9AC5CEDC-ACD2-4C56-991F-52FEF9D8F948}"/>
          </ac:spMkLst>
        </pc:spChg>
        <pc:spChg chg="mod">
          <ac:chgData name="Ashton Wolf" userId="15c42d7adf32836e" providerId="LiveId" clId="{05FD26F9-EB30-45E3-9113-CB3193EA41C9}" dt="2023-07-13T03:56:22.749" v="150" actId="1076"/>
          <ac:spMkLst>
            <pc:docMk/>
            <pc:sldMk cId="3752517458" sldId="272"/>
            <ac:spMk id="44" creationId="{27DF10FE-98CA-5940-EC6A-4C4A5E54289D}"/>
          </ac:spMkLst>
        </pc:spChg>
        <pc:spChg chg="add mod">
          <ac:chgData name="Ashton Wolf" userId="15c42d7adf32836e" providerId="LiveId" clId="{05FD26F9-EB30-45E3-9113-CB3193EA41C9}" dt="2023-07-13T03:56:43.302" v="183" actId="20577"/>
          <ac:spMkLst>
            <pc:docMk/>
            <pc:sldMk cId="3752517458" sldId="272"/>
            <ac:spMk id="45" creationId="{18BFBF79-43B5-91F4-2547-AE784251C6CE}"/>
          </ac:spMkLst>
        </pc:spChg>
        <pc:spChg chg="add mod">
          <ac:chgData name="Ashton Wolf" userId="15c42d7adf32836e" providerId="LiveId" clId="{05FD26F9-EB30-45E3-9113-CB3193EA41C9}" dt="2023-07-13T03:56:39.629" v="178" actId="20577"/>
          <ac:spMkLst>
            <pc:docMk/>
            <pc:sldMk cId="3752517458" sldId="272"/>
            <ac:spMk id="46" creationId="{C2C9E71E-106C-B559-E980-813B64EAC2AB}"/>
          </ac:spMkLst>
        </pc:spChg>
        <pc:spChg chg="add del">
          <ac:chgData name="Ashton Wolf" userId="15c42d7adf32836e" providerId="LiveId" clId="{05FD26F9-EB30-45E3-9113-CB3193EA41C9}" dt="2023-07-13T03:55:34.789" v="141" actId="478"/>
          <ac:spMkLst>
            <pc:docMk/>
            <pc:sldMk cId="3752517458" sldId="272"/>
            <ac:spMk id="85" creationId="{00000000-0000-0000-0000-000000000000}"/>
          </ac:spMkLst>
        </pc:spChg>
        <pc:spChg chg="del">
          <ac:chgData name="Ashton Wolf" userId="15c42d7adf32836e" providerId="LiveId" clId="{05FD26F9-EB30-45E3-9113-CB3193EA41C9}" dt="2023-07-13T03:56:14.541" v="148" actId="478"/>
          <ac:spMkLst>
            <pc:docMk/>
            <pc:sldMk cId="3752517458" sldId="272"/>
            <ac:spMk id="86" creationId="{00000000-0000-0000-0000-000000000000}"/>
          </ac:spMkLst>
        </pc:spChg>
        <pc:spChg chg="del">
          <ac:chgData name="Ashton Wolf" userId="15c42d7adf32836e" providerId="LiveId" clId="{05FD26F9-EB30-45E3-9113-CB3193EA41C9}" dt="2023-07-13T03:56:14.541" v="148" actId="478"/>
          <ac:spMkLst>
            <pc:docMk/>
            <pc:sldMk cId="3752517458" sldId="272"/>
            <ac:spMk id="91" creationId="{00000000-0000-0000-0000-000000000000}"/>
          </ac:spMkLst>
        </pc:spChg>
        <pc:spChg chg="mod topLvl">
          <ac:chgData name="Ashton Wolf" userId="15c42d7adf32836e" providerId="LiveId" clId="{05FD26F9-EB30-45E3-9113-CB3193EA41C9}" dt="2023-07-13T03:51:19.903" v="69" actId="1076"/>
          <ac:spMkLst>
            <pc:docMk/>
            <pc:sldMk cId="3752517458" sldId="272"/>
            <ac:spMk id="93" creationId="{00000000-0000-0000-0000-000000000000}"/>
          </ac:spMkLst>
        </pc:spChg>
        <pc:spChg chg="mod topLvl">
          <ac:chgData name="Ashton Wolf" userId="15c42d7adf32836e" providerId="LiveId" clId="{05FD26F9-EB30-45E3-9113-CB3193EA41C9}" dt="2023-07-13T03:51:27.569" v="71" actId="1076"/>
          <ac:spMkLst>
            <pc:docMk/>
            <pc:sldMk cId="3752517458" sldId="272"/>
            <ac:spMk id="94" creationId="{00000000-0000-0000-0000-000000000000}"/>
          </ac:spMkLst>
        </pc:spChg>
        <pc:spChg chg="mod">
          <ac:chgData name="Ashton Wolf" userId="15c42d7adf32836e" providerId="LiveId" clId="{05FD26F9-EB30-45E3-9113-CB3193EA41C9}" dt="2023-07-13T03:51:58.912" v="74" actId="1076"/>
          <ac:spMkLst>
            <pc:docMk/>
            <pc:sldMk cId="3752517458" sldId="272"/>
            <ac:spMk id="95" creationId="{00000000-0000-0000-0000-000000000000}"/>
          </ac:spMkLst>
        </pc:spChg>
        <pc:spChg chg="del">
          <ac:chgData name="Ashton Wolf" userId="15c42d7adf32836e" providerId="LiveId" clId="{05FD26F9-EB30-45E3-9113-CB3193EA41C9}" dt="2023-07-13T03:56:14.541" v="148" actId="478"/>
          <ac:spMkLst>
            <pc:docMk/>
            <pc:sldMk cId="3752517458" sldId="272"/>
            <ac:spMk id="97" creationId="{00000000-0000-0000-0000-000000000000}"/>
          </ac:spMkLst>
        </pc:spChg>
        <pc:spChg chg="add del">
          <ac:chgData name="Ashton Wolf" userId="15c42d7adf32836e" providerId="LiveId" clId="{05FD26F9-EB30-45E3-9113-CB3193EA41C9}" dt="2023-07-13T03:55:33.173" v="140" actId="478"/>
          <ac:spMkLst>
            <pc:docMk/>
            <pc:sldMk cId="3752517458" sldId="272"/>
            <ac:spMk id="98" creationId="{00000000-0000-0000-0000-000000000000}"/>
          </ac:spMkLst>
        </pc:spChg>
        <pc:spChg chg="del">
          <ac:chgData name="Ashton Wolf" userId="15c42d7adf32836e" providerId="LiveId" clId="{05FD26F9-EB30-45E3-9113-CB3193EA41C9}" dt="2023-07-13T03:56:14.541" v="148" actId="478"/>
          <ac:spMkLst>
            <pc:docMk/>
            <pc:sldMk cId="3752517458" sldId="272"/>
            <ac:spMk id="109" creationId="{00000000-0000-0000-0000-000000000000}"/>
          </ac:spMkLst>
        </pc:spChg>
        <pc:spChg chg="del">
          <ac:chgData name="Ashton Wolf" userId="15c42d7adf32836e" providerId="LiveId" clId="{05FD26F9-EB30-45E3-9113-CB3193EA41C9}" dt="2023-07-13T03:56:14.541" v="148" actId="478"/>
          <ac:spMkLst>
            <pc:docMk/>
            <pc:sldMk cId="3752517458" sldId="272"/>
            <ac:spMk id="110" creationId="{00000000-0000-0000-0000-000000000000}"/>
          </ac:spMkLst>
        </pc:spChg>
        <pc:spChg chg="mod">
          <ac:chgData name="Ashton Wolf" userId="15c42d7adf32836e" providerId="LiveId" clId="{05FD26F9-EB30-45E3-9113-CB3193EA41C9}" dt="2023-07-13T03:54:57.561" v="127" actId="1076"/>
          <ac:spMkLst>
            <pc:docMk/>
            <pc:sldMk cId="3752517458" sldId="272"/>
            <ac:spMk id="111" creationId="{00000000-0000-0000-0000-000000000000}"/>
          </ac:spMkLst>
        </pc:spChg>
        <pc:spChg chg="mod">
          <ac:chgData name="Ashton Wolf" userId="15c42d7adf32836e" providerId="LiveId" clId="{05FD26F9-EB30-45E3-9113-CB3193EA41C9}" dt="2023-07-13T03:54:51.170" v="126" actId="1076"/>
          <ac:spMkLst>
            <pc:docMk/>
            <pc:sldMk cId="3752517458" sldId="272"/>
            <ac:spMk id="112" creationId="{00000000-0000-0000-0000-000000000000}"/>
          </ac:spMkLst>
        </pc:spChg>
        <pc:spChg chg="del topLvl">
          <ac:chgData name="Ashton Wolf" userId="15c42d7adf32836e" providerId="LiveId" clId="{05FD26F9-EB30-45E3-9113-CB3193EA41C9}" dt="2023-07-13T03:51:16.470" v="68" actId="478"/>
          <ac:spMkLst>
            <pc:docMk/>
            <pc:sldMk cId="3752517458" sldId="272"/>
            <ac:spMk id="116" creationId="{00000000-0000-0000-0000-000000000000}"/>
          </ac:spMkLst>
        </pc:spChg>
        <pc:spChg chg="del topLvl">
          <ac:chgData name="Ashton Wolf" userId="15c42d7adf32836e" providerId="LiveId" clId="{05FD26F9-EB30-45E3-9113-CB3193EA41C9}" dt="2023-07-13T03:51:21.742" v="70" actId="478"/>
          <ac:spMkLst>
            <pc:docMk/>
            <pc:sldMk cId="3752517458" sldId="272"/>
            <ac:spMk id="117" creationId="{00000000-0000-0000-0000-000000000000}"/>
          </ac:spMkLst>
        </pc:spChg>
        <pc:spChg chg="del">
          <ac:chgData name="Ashton Wolf" userId="15c42d7adf32836e" providerId="LiveId" clId="{05FD26F9-EB30-45E3-9113-CB3193EA41C9}" dt="2023-07-13T03:51:32.142" v="73" actId="478"/>
          <ac:spMkLst>
            <pc:docMk/>
            <pc:sldMk cId="3752517458" sldId="272"/>
            <ac:spMk id="118" creationId="{00000000-0000-0000-0000-000000000000}"/>
          </ac:spMkLst>
        </pc:spChg>
        <pc:grpChg chg="del">
          <ac:chgData name="Ashton Wolf" userId="15c42d7adf32836e" providerId="LiveId" clId="{05FD26F9-EB30-45E3-9113-CB3193EA41C9}" dt="2023-07-13T03:51:16.470" v="68" actId="478"/>
          <ac:grpSpMkLst>
            <pc:docMk/>
            <pc:sldMk cId="3752517458" sldId="272"/>
            <ac:grpSpMk id="5" creationId="{00000000-0000-0000-0000-000000000000}"/>
          </ac:grpSpMkLst>
        </pc:grpChg>
        <pc:grpChg chg="add del mod">
          <ac:chgData name="Ashton Wolf" userId="15c42d7adf32836e" providerId="LiveId" clId="{05FD26F9-EB30-45E3-9113-CB3193EA41C9}" dt="2023-07-13T03:55:28.871" v="138"/>
          <ac:grpSpMkLst>
            <pc:docMk/>
            <pc:sldMk cId="3752517458" sldId="272"/>
            <ac:grpSpMk id="8" creationId="{871BD9F3-AA2B-E2C1-3508-661B0EC6B763}"/>
          </ac:grpSpMkLst>
        </pc:grpChg>
        <pc:grpChg chg="del">
          <ac:chgData name="Ashton Wolf" userId="15c42d7adf32836e" providerId="LiveId" clId="{05FD26F9-EB30-45E3-9113-CB3193EA41C9}" dt="2023-07-13T03:51:21.742" v="70" actId="478"/>
          <ac:grpSpMkLst>
            <pc:docMk/>
            <pc:sldMk cId="3752517458" sldId="272"/>
            <ac:grpSpMk id="14" creationId="{00000000-0000-0000-0000-000000000000}"/>
          </ac:grpSpMkLst>
        </pc:grpChg>
        <pc:grpChg chg="add del mod">
          <ac:chgData name="Ashton Wolf" userId="15c42d7adf32836e" providerId="LiveId" clId="{05FD26F9-EB30-45E3-9113-CB3193EA41C9}" dt="2023-07-13T03:55:57.887" v="145"/>
          <ac:grpSpMkLst>
            <pc:docMk/>
            <pc:sldMk cId="3752517458" sldId="272"/>
            <ac:grpSpMk id="19" creationId="{9EB5464F-756C-9D7B-0CE4-5AD55E1627B2}"/>
          </ac:grpSpMkLst>
        </pc:grpChg>
        <pc:grpChg chg="add del mod">
          <ac:chgData name="Ashton Wolf" userId="15c42d7adf32836e" providerId="LiveId" clId="{05FD26F9-EB30-45E3-9113-CB3193EA41C9}" dt="2023-07-13T04:08:27.891" v="340" actId="478"/>
          <ac:grpSpMkLst>
            <pc:docMk/>
            <pc:sldMk cId="3752517458" sldId="272"/>
            <ac:grpSpMk id="28" creationId="{C9790FC5-BF3E-B7EC-55C2-7F7F9F97C087}"/>
          </ac:grpSpMkLst>
        </pc:grpChg>
        <pc:grpChg chg="add del mod">
          <ac:chgData name="Ashton Wolf" userId="15c42d7adf32836e" providerId="LiveId" clId="{05FD26F9-EB30-45E3-9113-CB3193EA41C9}" dt="2023-07-13T04:02:59.629" v="333" actId="478"/>
          <ac:grpSpMkLst>
            <pc:docMk/>
            <pc:sldMk cId="3752517458" sldId="272"/>
            <ac:grpSpMk id="37" creationId="{6D43565E-A782-34E1-0526-590A9A0AC461}"/>
          </ac:grpSpMkLst>
        </pc:grpChg>
        <pc:grpChg chg="del">
          <ac:chgData name="Ashton Wolf" userId="15c42d7adf32836e" providerId="LiveId" clId="{05FD26F9-EB30-45E3-9113-CB3193EA41C9}" dt="2023-07-13T04:02:45.028" v="331" actId="478"/>
          <ac:grpSpMkLst>
            <pc:docMk/>
            <pc:sldMk cId="3752517458" sldId="272"/>
            <ac:grpSpMk id="80" creationId="{00000000-0000-0000-0000-000000000000}"/>
          </ac:grpSpMkLst>
        </pc:grpChg>
        <pc:picChg chg="add mod">
          <ac:chgData name="Ashton Wolf" userId="15c42d7adf32836e" providerId="LiveId" clId="{05FD26F9-EB30-45E3-9113-CB3193EA41C9}" dt="2023-07-13T04:03:03.674" v="334" actId="1076"/>
          <ac:picMkLst>
            <pc:docMk/>
            <pc:sldMk cId="3752517458" sldId="272"/>
            <ac:picMk id="48" creationId="{3D7E46DE-29E4-068B-DB59-2AB814572ED7}"/>
          </ac:picMkLst>
        </pc:picChg>
        <pc:picChg chg="add mod">
          <ac:chgData name="Ashton Wolf" userId="15c42d7adf32836e" providerId="LiveId" clId="{05FD26F9-EB30-45E3-9113-CB3193EA41C9}" dt="2023-07-13T04:04:57.622" v="339" actId="1076"/>
          <ac:picMkLst>
            <pc:docMk/>
            <pc:sldMk cId="3752517458" sldId="272"/>
            <ac:picMk id="50" creationId="{58940A52-533F-8F72-7F13-8E67A2DF594B}"/>
          </ac:picMkLst>
        </pc:picChg>
        <pc:picChg chg="add del mod">
          <ac:chgData name="Ashton Wolf" userId="15c42d7adf32836e" providerId="LiveId" clId="{05FD26F9-EB30-45E3-9113-CB3193EA41C9}" dt="2023-07-13T04:08:37.984" v="345" actId="931"/>
          <ac:picMkLst>
            <pc:docMk/>
            <pc:sldMk cId="3752517458" sldId="272"/>
            <ac:picMk id="52" creationId="{AD8C2E0F-56BC-406C-3D0F-385CFE8885E4}"/>
          </ac:picMkLst>
        </pc:picChg>
        <pc:picChg chg="add mod">
          <ac:chgData name="Ashton Wolf" userId="15c42d7adf32836e" providerId="LiveId" clId="{05FD26F9-EB30-45E3-9113-CB3193EA41C9}" dt="2023-07-13T04:09:00.991" v="352" actId="1076"/>
          <ac:picMkLst>
            <pc:docMk/>
            <pc:sldMk cId="3752517458" sldId="272"/>
            <ac:picMk id="54" creationId="{27275C0F-EFB9-89EB-27EC-E81A9A25CC5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13/07/2023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Good afternoon, everyone. My name is Ashton, representing the newly created I Corps Data Warfare Team. Thank you for being here today. I am excited to present a very interesting and educational historical dataset of U.S. military fatalities from 1980 to 2010. This dataset interested me due to my career, particularly my early career in the 2000s, and my repeated exposure to military fatalities. Additionally, I was interested on the how the military has changed over the 40-year period and how its culture, missions, economic and environmental factors have impacted the force and the data. </a:t>
            </a:r>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1</a:t>
            </a:fld>
            <a:endParaRPr lang="id-ID"/>
          </a:p>
        </p:txBody>
      </p:sp>
    </p:spTree>
    <p:extLst>
      <p:ext uri="{BB962C8B-B14F-4D97-AF65-F5344CB8AC3E}">
        <p14:creationId xmlns:p14="http://schemas.microsoft.com/office/powerpoint/2010/main" val="97199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[Objective] The main objective of this analysis was to develop visual charts based on the dataset and provide valuable insights into the trends and patterns observed in U.S. military fatalities during that time period. The baseline used was the current calendar year military strength and compare it against the different fatality categories.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[Visualizations] In order to better understand the data, I created a range of compelling visualizations. I utilized several line plots, two variations of doughnut charts, and bar charts to effectively represent the information and uncover significant findings.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line plots allowed me to present the year-by-year changes in total military strength. I formatted the graphs in a way where the data and trends of that data can be quickly gathered. By observing these charts, we can gain insights into the evolution of the U.S. military over the course of 40 years to include the Cold War, Desert Storm and the subsequent drawdown, and the gradual buildup in the 2000s as the War on Terror started. Additionally, the doughnut charts helped illustrate the distribution of forces across different years, providing a comprehensive snapshot of the military landscape and illustrating the categories by weight. </a:t>
            </a:r>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2</a:t>
            </a:fld>
            <a:endParaRPr lang="id-ID"/>
          </a:p>
        </p:txBody>
      </p:sp>
    </p:spTree>
    <p:extLst>
      <p:ext uri="{BB962C8B-B14F-4D97-AF65-F5344CB8AC3E}">
        <p14:creationId xmlns:p14="http://schemas.microsoft.com/office/powerpoint/2010/main" val="3385189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explore the categorical breakdown of U.S. military fatalities, I employed doughnut charts, which visually depicted the proportions of different causes such as accidents, illnesses, self-inflicted incidents, hostile actions, homicides, and terrorist attacks. These charts provided valuable insights into the relative significance of each category. The charts also illustrate the percent of the total recorded fatalities for that time period. </a:t>
            </a:r>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3</a:t>
            </a:fld>
            <a:endParaRPr lang="id-ID"/>
          </a:p>
        </p:txBody>
      </p:sp>
    </p:spTree>
    <p:extLst>
      <p:ext uri="{BB962C8B-B14F-4D97-AF65-F5344CB8AC3E}">
        <p14:creationId xmlns:p14="http://schemas.microsoft.com/office/powerpoint/2010/main" val="1719009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Furthermore, I used line charts to analyze the trends in different categories of fatalities per 100,000 soldiers. By focusing on accidents, illnesses, self-inflicted incidents, hostile actions, homicides, and terrorist attacks individually, we were able to observe the changes and identify any notable patterns.</a:t>
            </a:r>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4</a:t>
            </a:fld>
            <a:endParaRPr lang="id-ID"/>
          </a:p>
        </p:txBody>
      </p:sp>
    </p:spTree>
    <p:extLst>
      <p:ext uri="{BB962C8B-B14F-4D97-AF65-F5344CB8AC3E}">
        <p14:creationId xmlns:p14="http://schemas.microsoft.com/office/powerpoint/2010/main" val="273027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Lastly, I employed bar charts to demonstrate the percentage changes in fatalities per 100,000 soldiers over 5-year periods against accidents, self-inflicted and total deaths. These charts allowed us to assess the effectiveness of safety programs, mental health awareness and treatment strategies, and identify any shifts in trends over time. The total deaths chart explicitly shows the dramatic rise due to the combat operations in Afghanistan and Iraq.</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Findings] Among the numerous insights derived from this analysis, one finding stands out as particularly significant. The rate of fatal accidents exhibited a substantial decline from 1980 to 2010. This decline can be attributed to the implementation of safety programs, enhanced military training, the introduction of protective equipment, and cultural shifts within the military. I was able to calculate that between 1980 and 1995, there was a drop of approximately 73%. </a:t>
            </a:r>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6</a:t>
            </a:fld>
            <a:endParaRPr lang="id-ID"/>
          </a:p>
        </p:txBody>
      </p:sp>
    </p:spTree>
    <p:extLst>
      <p:ext uri="{BB962C8B-B14F-4D97-AF65-F5344CB8AC3E}">
        <p14:creationId xmlns:p14="http://schemas.microsoft.com/office/powerpoint/2010/main" val="890786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[Interpretation and Utilization] The results of this analysis provide historical insights into the U.S. military population, culture, and the impact of various factors on the statistical data. They offer an understanding of how changes in military operations, policy initiatives, training practices, technology adoption, and demographic shifts have influenced the trends in military fatalities over time.</a:t>
            </a:r>
          </a:p>
          <a:p>
            <a:pPr marL="0" marR="0">
              <a:lnSpc>
                <a:spcPct val="20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findings can be utilized to inform decision-making processes within the military, aid in the development of effective safety programs, and contribute to the ongoing efforts to protect and safeguard the lives of our servicemen and women.</a:t>
            </a:r>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7</a:t>
            </a:fld>
            <a:endParaRPr lang="id-ID"/>
          </a:p>
        </p:txBody>
      </p:sp>
    </p:spTree>
    <p:extLst>
      <p:ext uri="{BB962C8B-B14F-4D97-AF65-F5344CB8AC3E}">
        <p14:creationId xmlns:p14="http://schemas.microsoft.com/office/powerpoint/2010/main" val="426007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7/13/2023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7/13/2023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www.linkedin.com/in/ashton-wolf" TargetMode="External"/><Relationship Id="rId5" Type="http://schemas.openxmlformats.org/officeDocument/2006/relationships/hyperlink" Target="https://github.com/wolfman1986" TargetMode="External"/><Relationship Id="rId4" Type="http://schemas.openxmlformats.org/officeDocument/2006/relationships/hyperlink" Target="mailto:ashton.wolf@yaho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473758" y="3444079"/>
            <a:ext cx="3244479"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U.S. Military </a:t>
            </a:r>
          </a:p>
        </p:txBody>
      </p:sp>
      <p:sp>
        <p:nvSpPr>
          <p:cNvPr id="21" name="TextBox 20"/>
          <p:cNvSpPr txBox="1"/>
          <p:nvPr/>
        </p:nvSpPr>
        <p:spPr>
          <a:xfrm>
            <a:off x="5188701" y="4150067"/>
            <a:ext cx="1814599"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Casualty Analysis</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4" name="TextBox 3">
            <a:extLst>
              <a:ext uri="{FF2B5EF4-FFF2-40B4-BE49-F238E27FC236}">
                <a16:creationId xmlns:a16="http://schemas.microsoft.com/office/drawing/2014/main" id="{E23DCD2B-61D3-BBA1-AFB3-AD61A461B40E}"/>
              </a:ext>
            </a:extLst>
          </p:cNvPr>
          <p:cNvSpPr txBox="1"/>
          <p:nvPr/>
        </p:nvSpPr>
        <p:spPr>
          <a:xfrm>
            <a:off x="5534169" y="4485197"/>
            <a:ext cx="1215076" cy="307777"/>
          </a:xfrm>
          <a:prstGeom prst="rect">
            <a:avLst/>
          </a:prstGeom>
          <a:noFill/>
        </p:spPr>
        <p:txBody>
          <a:bodyPr wrap="none" lIns="0" tIns="0" rIns="0" bIns="0" rtlCol="0">
            <a:spAutoFit/>
          </a:bodyPr>
          <a:lstStyle/>
          <a:p>
            <a:pPr algn="ctr">
              <a:tabLst>
                <a:tab pos="347663" algn="l"/>
              </a:tabLst>
            </a:pPr>
            <a:r>
              <a:rPr lang="en-US" sz="2000" dirty="0">
                <a:solidFill>
                  <a:schemeClr val="bg1"/>
                </a:solidFill>
              </a:rPr>
              <a:t>1980 - 2010</a:t>
            </a:r>
          </a:p>
        </p:txBody>
      </p:sp>
      <p:sp>
        <p:nvSpPr>
          <p:cNvPr id="5" name="TextBox 4">
            <a:extLst>
              <a:ext uri="{FF2B5EF4-FFF2-40B4-BE49-F238E27FC236}">
                <a16:creationId xmlns:a16="http://schemas.microsoft.com/office/drawing/2014/main" id="{17CA0922-6F76-97D0-3949-A5CF0E7A5A07}"/>
              </a:ext>
            </a:extLst>
          </p:cNvPr>
          <p:cNvSpPr txBox="1"/>
          <p:nvPr/>
        </p:nvSpPr>
        <p:spPr>
          <a:xfrm>
            <a:off x="5294845" y="5093789"/>
            <a:ext cx="1693733" cy="184666"/>
          </a:xfrm>
          <a:prstGeom prst="rect">
            <a:avLst/>
          </a:prstGeom>
          <a:noFill/>
        </p:spPr>
        <p:txBody>
          <a:bodyPr wrap="none" lIns="0" tIns="0" rIns="0" bIns="0" rtlCol="0">
            <a:spAutoFit/>
          </a:bodyPr>
          <a:lstStyle/>
          <a:p>
            <a:pPr algn="ctr">
              <a:tabLst>
                <a:tab pos="347663" algn="l"/>
              </a:tabLst>
            </a:pPr>
            <a:r>
              <a:rPr lang="en-US" sz="1200" dirty="0">
                <a:solidFill>
                  <a:schemeClr val="bg1"/>
                </a:solidFill>
              </a:rPr>
              <a:t>Presented By: Ashton Wolf</a:t>
            </a:r>
          </a:p>
        </p:txBody>
      </p:sp>
    </p:spTree>
    <p:extLst>
      <p:ext uri="{BB962C8B-B14F-4D97-AF65-F5344CB8AC3E}">
        <p14:creationId xmlns:p14="http://schemas.microsoft.com/office/powerpoint/2010/main" val="73508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TextBox 109"/>
          <p:cNvSpPr txBox="1"/>
          <p:nvPr/>
        </p:nvSpPr>
        <p:spPr>
          <a:xfrm>
            <a:off x="3023041" y="165381"/>
            <a:ext cx="6145914"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HISTORICAL MILITARY STRENGH </a:t>
            </a:r>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pic>
        <p:nvPicPr>
          <p:cNvPr id="6" name="Picture 5" descr="Chart&#10;&#10;Description automatically generated">
            <a:extLst>
              <a:ext uri="{FF2B5EF4-FFF2-40B4-BE49-F238E27FC236}">
                <a16:creationId xmlns:a16="http://schemas.microsoft.com/office/drawing/2014/main" id="{187E4260-3854-C7EB-7646-6F08C4BA8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088" y="3236138"/>
            <a:ext cx="2885906" cy="3106522"/>
          </a:xfrm>
          <a:prstGeom prst="rect">
            <a:avLst/>
          </a:prstGeom>
        </p:spPr>
      </p:pic>
      <p:pic>
        <p:nvPicPr>
          <p:cNvPr id="8" name="Picture 7" descr="Chart&#10;&#10;Description automatically generated">
            <a:extLst>
              <a:ext uri="{FF2B5EF4-FFF2-40B4-BE49-F238E27FC236}">
                <a16:creationId xmlns:a16="http://schemas.microsoft.com/office/drawing/2014/main" id="{D62E6AFA-8517-C33F-B35E-F5D339501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279" y="3236231"/>
            <a:ext cx="2954293" cy="3180137"/>
          </a:xfrm>
          <a:prstGeom prst="rect">
            <a:avLst/>
          </a:prstGeom>
        </p:spPr>
      </p:pic>
      <p:pic>
        <p:nvPicPr>
          <p:cNvPr id="10" name="Picture 9" descr="Chart&#10;&#10;Description automatically generated">
            <a:extLst>
              <a:ext uri="{FF2B5EF4-FFF2-40B4-BE49-F238E27FC236}">
                <a16:creationId xmlns:a16="http://schemas.microsoft.com/office/drawing/2014/main" id="{3A50572B-F768-9E8A-75BB-3B35DA90CD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584" y="3236138"/>
            <a:ext cx="2932530" cy="3156710"/>
          </a:xfrm>
          <a:prstGeom prst="rect">
            <a:avLst/>
          </a:prstGeom>
        </p:spPr>
      </p:pic>
      <p:pic>
        <p:nvPicPr>
          <p:cNvPr id="14" name="Picture 13" descr="Chart, line chart&#10;&#10;Description automatically generated">
            <a:extLst>
              <a:ext uri="{FF2B5EF4-FFF2-40B4-BE49-F238E27FC236}">
                <a16:creationId xmlns:a16="http://schemas.microsoft.com/office/drawing/2014/main" id="{278BBF05-86C2-E77C-6DAE-720943E132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7695" y="653422"/>
            <a:ext cx="8997714" cy="2596901"/>
          </a:xfrm>
          <a:prstGeom prst="rect">
            <a:avLst/>
          </a:prstGeom>
        </p:spPr>
      </p:pic>
    </p:spTree>
    <p:extLst>
      <p:ext uri="{BB962C8B-B14F-4D97-AF65-F5344CB8AC3E}">
        <p14:creationId xmlns:p14="http://schemas.microsoft.com/office/powerpoint/2010/main" val="30413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44B8EC-AC30-21EC-0F4D-93928F5D429D}"/>
              </a:ext>
            </a:extLst>
          </p:cNvPr>
          <p:cNvSpPr/>
          <p:nvPr/>
        </p:nvSpPr>
        <p:spPr>
          <a:xfrm>
            <a:off x="1091103" y="2503017"/>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grpSp>
        <p:nvGrpSpPr>
          <p:cNvPr id="2" name="Group 1">
            <a:extLst>
              <a:ext uri="{FF2B5EF4-FFF2-40B4-BE49-F238E27FC236}">
                <a16:creationId xmlns:a16="http://schemas.microsoft.com/office/drawing/2014/main" id="{4494785E-4C9A-4626-816D-B5F5920DA80C}"/>
              </a:ext>
              <a:ext uri="{C183D7F6-B498-43B3-948B-1728B52AA6E4}">
                <adec:decorative xmlns:adec="http://schemas.microsoft.com/office/drawing/2017/decorative" val="1"/>
              </a:ext>
            </a:extLst>
          </p:cNvPr>
          <p:cNvGrpSpPr/>
          <p:nvPr/>
        </p:nvGrpSpPr>
        <p:grpSpPr>
          <a:xfrm>
            <a:off x="822741" y="2485479"/>
            <a:ext cx="5319333" cy="3548066"/>
            <a:chOff x="825793" y="2050794"/>
            <a:chExt cx="5319333" cy="3548066"/>
          </a:xfrm>
        </p:grpSpPr>
        <p:sp>
          <p:nvSpPr>
            <p:cNvPr id="71" name="TextBox 70"/>
            <p:cNvSpPr txBox="1"/>
            <p:nvPr/>
          </p:nvSpPr>
          <p:spPr>
            <a:xfrm>
              <a:off x="825793" y="2890917"/>
              <a:ext cx="2017681" cy="861774"/>
            </a:xfrm>
            <a:prstGeom prst="rect">
              <a:avLst/>
            </a:prstGeom>
            <a:noFill/>
          </p:spPr>
          <p:txBody>
            <a:bodyPr wrap="square" lIns="0" tIns="0" rIns="0" bIns="0" rtlCol="0">
              <a:spAutoFit/>
            </a:bodyPr>
            <a:lstStyle/>
            <a:p>
              <a:pPr marL="285750" indent="-285750">
                <a:buFont typeface="Wingdings" panose="05000000000000000000" pitchFamily="2" charset="2"/>
                <a:buChar char="§"/>
              </a:pPr>
              <a:r>
                <a:rPr lang="en-US" sz="1400" dirty="0">
                  <a:solidFill>
                    <a:srgbClr val="30353F"/>
                  </a:solidFill>
                </a:rPr>
                <a:t>Vehicle collisions</a:t>
              </a:r>
            </a:p>
            <a:p>
              <a:pPr marL="285750" indent="-285750">
                <a:buFont typeface="Wingdings" panose="05000000000000000000" pitchFamily="2" charset="2"/>
                <a:buChar char="§"/>
              </a:pPr>
              <a:r>
                <a:rPr lang="en-US" sz="1400" dirty="0">
                  <a:solidFill>
                    <a:srgbClr val="30353F"/>
                  </a:solidFill>
                </a:rPr>
                <a:t>Drownings</a:t>
              </a:r>
            </a:p>
            <a:p>
              <a:pPr marL="285750" indent="-285750">
                <a:buFont typeface="Wingdings" panose="05000000000000000000" pitchFamily="2" charset="2"/>
                <a:buChar char="§"/>
              </a:pPr>
              <a:r>
                <a:rPr lang="en-US" sz="1400" dirty="0">
                  <a:solidFill>
                    <a:srgbClr val="30353F"/>
                  </a:solidFill>
                </a:rPr>
                <a:t>Substance Abuse</a:t>
              </a:r>
            </a:p>
            <a:p>
              <a:pPr marL="285750" indent="-285750">
                <a:buFont typeface="Wingdings" panose="05000000000000000000" pitchFamily="2" charset="2"/>
                <a:buChar char="§"/>
              </a:pPr>
              <a:r>
                <a:rPr lang="en-US" sz="1400" dirty="0">
                  <a:solidFill>
                    <a:srgbClr val="30353F"/>
                  </a:solidFill>
                </a:rPr>
                <a:t>Equipment Malfunction</a:t>
              </a:r>
            </a:p>
          </p:txBody>
        </p:sp>
        <p:grpSp>
          <p:nvGrpSpPr>
            <p:cNvPr id="13" name="Group 12"/>
            <p:cNvGrpSpPr/>
            <p:nvPr/>
          </p:nvGrpSpPr>
          <p:grpSpPr>
            <a:xfrm>
              <a:off x="1710234" y="2050794"/>
              <a:ext cx="1015021" cy="685153"/>
              <a:chOff x="2081212" y="1108153"/>
              <a:chExt cx="1138834" cy="768728"/>
            </a:xfrm>
          </p:grpSpPr>
          <p:sp>
            <p:nvSpPr>
              <p:cNvPr id="27" name="TextBox 26"/>
              <p:cNvSpPr txBox="1"/>
              <p:nvPr/>
            </p:nvSpPr>
            <p:spPr>
              <a:xfrm>
                <a:off x="2081212" y="1108153"/>
                <a:ext cx="836321" cy="552511"/>
              </a:xfrm>
              <a:prstGeom prst="rect">
                <a:avLst/>
              </a:prstGeom>
              <a:noFill/>
            </p:spPr>
            <p:txBody>
              <a:bodyPr wrap="none" lIns="0" tIns="0" rIns="0" bIns="0" rtlCol="0">
                <a:spAutoFit/>
              </a:bodyPr>
              <a:lstStyle/>
              <a:p>
                <a:r>
                  <a:rPr lang="en-US" sz="3200" b="1" dirty="0"/>
                  <a:t>52%</a:t>
                </a:r>
              </a:p>
            </p:txBody>
          </p:sp>
          <p:sp>
            <p:nvSpPr>
              <p:cNvPr id="50" name="TextBox 49"/>
              <p:cNvSpPr txBox="1"/>
              <p:nvPr/>
            </p:nvSpPr>
            <p:spPr>
              <a:xfrm>
                <a:off x="2081212" y="1600626"/>
                <a:ext cx="1138834" cy="276255"/>
              </a:xfrm>
              <a:prstGeom prst="rect">
                <a:avLst/>
              </a:prstGeom>
              <a:noFill/>
            </p:spPr>
            <p:txBody>
              <a:bodyPr wrap="none" lIns="0" tIns="0" rIns="0" bIns="0" rtlCol="0">
                <a:spAutoFit/>
              </a:bodyPr>
              <a:lstStyle/>
              <a:p>
                <a:r>
                  <a:rPr lang="en-US" sz="1600" b="1" dirty="0"/>
                  <a:t>ACCIDENTS</a:t>
                </a:r>
              </a:p>
            </p:txBody>
          </p:sp>
        </p:grpSp>
        <p:sp>
          <p:nvSpPr>
            <p:cNvPr id="53" name="TextBox 52"/>
            <p:cNvSpPr txBox="1"/>
            <p:nvPr/>
          </p:nvSpPr>
          <p:spPr>
            <a:xfrm>
              <a:off x="844712" y="4737086"/>
              <a:ext cx="2017681" cy="86177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Cancer</a:t>
              </a:r>
            </a:p>
            <a:p>
              <a:pPr marL="285750" indent="-285750">
                <a:buFont typeface="Arial" panose="020B0604020202020204" pitchFamily="34" charset="0"/>
                <a:buChar char="•"/>
              </a:pPr>
              <a:r>
                <a:rPr lang="en-US" sz="1400" dirty="0"/>
                <a:t>Heart Disease</a:t>
              </a:r>
            </a:p>
            <a:p>
              <a:pPr marL="285750" indent="-285750">
                <a:buFont typeface="Arial" panose="020B0604020202020204" pitchFamily="34" charset="0"/>
                <a:buChar char="•"/>
              </a:pPr>
              <a:r>
                <a:rPr lang="en-US" sz="1400" dirty="0"/>
                <a:t>Diabetes</a:t>
              </a:r>
            </a:p>
            <a:p>
              <a:pPr marL="285750" indent="-285750">
                <a:buFont typeface="Arial" panose="020B0604020202020204" pitchFamily="34" charset="0"/>
                <a:buChar char="•"/>
              </a:pPr>
              <a:r>
                <a:rPr lang="en-US" sz="1400" dirty="0"/>
                <a:t>Infection </a:t>
              </a:r>
              <a:endParaRPr lang="en-US" sz="1400" dirty="0">
                <a:solidFill>
                  <a:srgbClr val="30353F"/>
                </a:solidFill>
              </a:endParaRPr>
            </a:p>
          </p:txBody>
        </p:sp>
        <p:sp>
          <p:nvSpPr>
            <p:cNvPr id="91" name="Rectangle 90"/>
            <p:cNvSpPr/>
            <p:nvPr/>
          </p:nvSpPr>
          <p:spPr>
            <a:xfrm>
              <a:off x="1196195" y="3920431"/>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p:cNvSpPr/>
            <p:nvPr/>
          </p:nvSpPr>
          <p:spPr>
            <a:xfrm>
              <a:off x="844712" y="3920431"/>
              <a:ext cx="702967" cy="702966"/>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p:cNvGrpSpPr/>
            <p:nvPr/>
          </p:nvGrpSpPr>
          <p:grpSpPr>
            <a:xfrm>
              <a:off x="1710236" y="3920431"/>
              <a:ext cx="689291" cy="685153"/>
              <a:chOff x="2081212" y="1108153"/>
              <a:chExt cx="773371" cy="768728"/>
            </a:xfrm>
          </p:grpSpPr>
          <p:sp>
            <p:nvSpPr>
              <p:cNvPr id="56" name="TextBox 55"/>
              <p:cNvSpPr txBox="1"/>
              <p:nvPr/>
            </p:nvSpPr>
            <p:spPr>
              <a:xfrm>
                <a:off x="2081212" y="1108153"/>
                <a:ext cx="755386" cy="552511"/>
              </a:xfrm>
              <a:prstGeom prst="rect">
                <a:avLst/>
              </a:prstGeom>
              <a:noFill/>
            </p:spPr>
            <p:txBody>
              <a:bodyPr wrap="none" lIns="0" tIns="0" rIns="0" bIns="0" rtlCol="0">
                <a:spAutoFit/>
              </a:bodyPr>
              <a:lstStyle/>
              <a:p>
                <a:r>
                  <a:rPr lang="en-US" sz="3200" b="1" dirty="0">
                    <a:solidFill>
                      <a:srgbClr val="30353F"/>
                    </a:solidFill>
                  </a:rPr>
                  <a:t>17%</a:t>
                </a:r>
              </a:p>
            </p:txBody>
          </p:sp>
          <p:sp>
            <p:nvSpPr>
              <p:cNvPr id="58" name="TextBox 57"/>
              <p:cNvSpPr txBox="1"/>
              <p:nvPr/>
            </p:nvSpPr>
            <p:spPr>
              <a:xfrm>
                <a:off x="2081212" y="1600626"/>
                <a:ext cx="773371" cy="276255"/>
              </a:xfrm>
              <a:prstGeom prst="rect">
                <a:avLst/>
              </a:prstGeom>
              <a:noFill/>
            </p:spPr>
            <p:txBody>
              <a:bodyPr wrap="none" lIns="0" tIns="0" rIns="0" bIns="0" rtlCol="0">
                <a:spAutoFit/>
              </a:bodyPr>
              <a:lstStyle/>
              <a:p>
                <a:r>
                  <a:rPr lang="en-US" sz="1600" b="1" dirty="0">
                    <a:solidFill>
                      <a:srgbClr val="30353F"/>
                    </a:solidFill>
                  </a:rPr>
                  <a:t>ILLNESS</a:t>
                </a:r>
              </a:p>
            </p:txBody>
          </p:sp>
        </p:grpSp>
        <p:sp>
          <p:nvSpPr>
            <p:cNvPr id="78" name="TextBox 77"/>
            <p:cNvSpPr txBox="1"/>
            <p:nvPr/>
          </p:nvSpPr>
          <p:spPr>
            <a:xfrm>
              <a:off x="3752994" y="4737086"/>
              <a:ext cx="2017681" cy="646331"/>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t>Combat Environment</a:t>
              </a:r>
            </a:p>
            <a:p>
              <a:pPr marL="285750" indent="-285750">
                <a:buFont typeface="Arial" panose="020B0604020202020204" pitchFamily="34" charset="0"/>
                <a:buChar char="•"/>
              </a:pPr>
              <a:r>
                <a:rPr lang="en-US" sz="1400" dirty="0"/>
                <a:t>Improvised Explosives</a:t>
              </a:r>
            </a:p>
            <a:p>
              <a:pPr marL="285750" indent="-285750">
                <a:buFont typeface="Arial" panose="020B0604020202020204" pitchFamily="34" charset="0"/>
                <a:buChar char="•"/>
              </a:pPr>
              <a:r>
                <a:rPr lang="en-US" sz="1400" dirty="0">
                  <a:solidFill>
                    <a:srgbClr val="30353F"/>
                  </a:solidFill>
                </a:rPr>
                <a:t>Environmental Factors</a:t>
              </a:r>
            </a:p>
          </p:txBody>
        </p:sp>
        <p:grpSp>
          <p:nvGrpSpPr>
            <p:cNvPr id="44" name="Group 43"/>
            <p:cNvGrpSpPr/>
            <p:nvPr/>
          </p:nvGrpSpPr>
          <p:grpSpPr>
            <a:xfrm>
              <a:off x="4000481" y="4298373"/>
              <a:ext cx="48107" cy="63671"/>
              <a:chOff x="8245475" y="3925888"/>
              <a:chExt cx="53975" cy="71438"/>
            </a:xfrm>
          </p:grpSpPr>
          <p:sp>
            <p:nvSpPr>
              <p:cNvPr id="46"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9" name="Group 78"/>
            <p:cNvGrpSpPr/>
            <p:nvPr/>
          </p:nvGrpSpPr>
          <p:grpSpPr>
            <a:xfrm>
              <a:off x="4631185" y="3920431"/>
              <a:ext cx="1513941" cy="685153"/>
              <a:chOff x="2081212" y="1108153"/>
              <a:chExt cx="1698614" cy="768728"/>
            </a:xfrm>
          </p:grpSpPr>
          <p:sp>
            <p:nvSpPr>
              <p:cNvPr id="80" name="TextBox 79"/>
              <p:cNvSpPr txBox="1"/>
              <p:nvPr/>
            </p:nvSpPr>
            <p:spPr>
              <a:xfrm>
                <a:off x="2081212" y="1108153"/>
                <a:ext cx="762580" cy="552511"/>
              </a:xfrm>
              <a:prstGeom prst="rect">
                <a:avLst/>
              </a:prstGeom>
              <a:noFill/>
            </p:spPr>
            <p:txBody>
              <a:bodyPr wrap="none" lIns="0" tIns="0" rIns="0" bIns="0" rtlCol="0">
                <a:spAutoFit/>
              </a:bodyPr>
              <a:lstStyle/>
              <a:p>
                <a:r>
                  <a:rPr lang="en-US" sz="3200" b="1" dirty="0">
                    <a:solidFill>
                      <a:schemeClr val="bg1"/>
                    </a:solidFill>
                  </a:rPr>
                  <a:t>10%</a:t>
                </a:r>
              </a:p>
            </p:txBody>
          </p:sp>
          <p:sp>
            <p:nvSpPr>
              <p:cNvPr id="81" name="TextBox 80"/>
              <p:cNvSpPr txBox="1"/>
              <p:nvPr/>
            </p:nvSpPr>
            <p:spPr>
              <a:xfrm>
                <a:off x="2081212" y="1600626"/>
                <a:ext cx="1698614" cy="276255"/>
              </a:xfrm>
              <a:prstGeom prst="rect">
                <a:avLst/>
              </a:prstGeom>
              <a:noFill/>
            </p:spPr>
            <p:txBody>
              <a:bodyPr wrap="none" lIns="0" tIns="0" rIns="0" bIns="0" rtlCol="0">
                <a:spAutoFit/>
              </a:bodyPr>
              <a:lstStyle/>
              <a:p>
                <a:r>
                  <a:rPr lang="en-US" sz="1600" b="1" dirty="0">
                    <a:solidFill>
                      <a:schemeClr val="bg1"/>
                    </a:solidFill>
                  </a:rPr>
                  <a:t>HOSTILE ACTION</a:t>
                </a:r>
              </a:p>
            </p:txBody>
          </p:sp>
        </p:grpSp>
        <p:sp>
          <p:nvSpPr>
            <p:cNvPr id="82" name="TextBox 81"/>
            <p:cNvSpPr txBox="1"/>
            <p:nvPr/>
          </p:nvSpPr>
          <p:spPr>
            <a:xfrm>
              <a:off x="3752994" y="2876165"/>
              <a:ext cx="2183970" cy="1323439"/>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200" dirty="0">
                  <a:solidFill>
                    <a:srgbClr val="30353F"/>
                  </a:solidFill>
                </a:rPr>
                <a:t>Deployment Stress</a:t>
              </a:r>
            </a:p>
            <a:p>
              <a:pPr marL="285750" indent="-285750">
                <a:buFont typeface="Arial" panose="020B0604020202020204" pitchFamily="34" charset="0"/>
                <a:buChar char="•"/>
              </a:pPr>
              <a:r>
                <a:rPr lang="en-US" sz="1200" dirty="0">
                  <a:solidFill>
                    <a:srgbClr val="30353F"/>
                  </a:solidFill>
                </a:rPr>
                <a:t>Substance Abuse</a:t>
              </a:r>
            </a:p>
            <a:p>
              <a:pPr marL="285750" indent="-285750">
                <a:buFont typeface="Arial" panose="020B0604020202020204" pitchFamily="34" charset="0"/>
                <a:buChar char="•"/>
              </a:pPr>
              <a:r>
                <a:rPr lang="en-US" sz="1200" dirty="0">
                  <a:solidFill>
                    <a:srgbClr val="30353F"/>
                  </a:solidFill>
                </a:rPr>
                <a:t>Relationship Challenges</a:t>
              </a:r>
            </a:p>
            <a:p>
              <a:pPr marL="285750" indent="-285750">
                <a:buFont typeface="Arial" panose="020B0604020202020204" pitchFamily="34" charset="0"/>
                <a:buChar char="•"/>
              </a:pPr>
              <a:r>
                <a:rPr lang="en-US" sz="1200" dirty="0">
                  <a:solidFill>
                    <a:srgbClr val="30353F"/>
                  </a:solidFill>
                </a:rPr>
                <a:t>Financial Struggles</a:t>
              </a:r>
            </a:p>
            <a:p>
              <a:pPr marL="285750" indent="-285750">
                <a:buFont typeface="Arial" panose="020B0604020202020204" pitchFamily="34" charset="0"/>
                <a:buChar char="•"/>
              </a:pPr>
              <a:r>
                <a:rPr lang="en-US" sz="1200" dirty="0">
                  <a:solidFill>
                    <a:srgbClr val="30353F"/>
                  </a:solidFill>
                </a:rPr>
                <a:t>Military to Civilian Transition</a:t>
              </a:r>
            </a:p>
            <a:p>
              <a:pPr marL="285750" indent="-285750">
                <a:buFont typeface="Arial" panose="020B0604020202020204" pitchFamily="34" charset="0"/>
                <a:buChar char="•"/>
              </a:pPr>
              <a:endParaRPr lang="en-US" sz="1200" dirty="0">
                <a:solidFill>
                  <a:srgbClr val="30353F"/>
                </a:solidFill>
              </a:endParaRPr>
            </a:p>
            <a:p>
              <a:pPr marL="285750" indent="-285750">
                <a:buFont typeface="Arial" panose="020B0604020202020204" pitchFamily="34" charset="0"/>
                <a:buChar char="•"/>
              </a:pPr>
              <a:endParaRPr lang="en-US" sz="1400" dirty="0">
                <a:solidFill>
                  <a:srgbClr val="30353F"/>
                </a:solidFill>
              </a:endParaRPr>
            </a:p>
          </p:txBody>
        </p:sp>
        <p:grpSp>
          <p:nvGrpSpPr>
            <p:cNvPr id="85" name="Group 84"/>
            <p:cNvGrpSpPr/>
            <p:nvPr/>
          </p:nvGrpSpPr>
          <p:grpSpPr>
            <a:xfrm>
              <a:off x="4631184" y="2055751"/>
              <a:ext cx="1381789" cy="685153"/>
              <a:chOff x="2081212" y="1108153"/>
              <a:chExt cx="1550341" cy="768728"/>
            </a:xfrm>
          </p:grpSpPr>
          <p:sp>
            <p:nvSpPr>
              <p:cNvPr id="86" name="TextBox 85"/>
              <p:cNvSpPr txBox="1"/>
              <p:nvPr/>
            </p:nvSpPr>
            <p:spPr>
              <a:xfrm>
                <a:off x="2081212" y="1108153"/>
                <a:ext cx="769774" cy="552511"/>
              </a:xfrm>
              <a:prstGeom prst="rect">
                <a:avLst/>
              </a:prstGeom>
              <a:noFill/>
            </p:spPr>
            <p:txBody>
              <a:bodyPr wrap="none" lIns="0" tIns="0" rIns="0" bIns="0" rtlCol="0">
                <a:spAutoFit/>
              </a:bodyPr>
              <a:lstStyle/>
              <a:p>
                <a:r>
                  <a:rPr lang="en-US" sz="3200" b="1" dirty="0">
                    <a:solidFill>
                      <a:schemeClr val="bg1"/>
                    </a:solidFill>
                  </a:rPr>
                  <a:t>14%</a:t>
                </a:r>
              </a:p>
            </p:txBody>
          </p:sp>
          <p:sp>
            <p:nvSpPr>
              <p:cNvPr id="87" name="TextBox 86"/>
              <p:cNvSpPr txBox="1"/>
              <p:nvPr/>
            </p:nvSpPr>
            <p:spPr>
              <a:xfrm>
                <a:off x="2081212" y="1600626"/>
                <a:ext cx="1550341" cy="276255"/>
              </a:xfrm>
              <a:prstGeom prst="rect">
                <a:avLst/>
              </a:prstGeom>
              <a:noFill/>
            </p:spPr>
            <p:txBody>
              <a:bodyPr wrap="none" lIns="0" tIns="0" rIns="0" bIns="0" rtlCol="0">
                <a:spAutoFit/>
              </a:bodyPr>
              <a:lstStyle/>
              <a:p>
                <a:r>
                  <a:rPr lang="en-US" sz="1600" b="1" dirty="0">
                    <a:solidFill>
                      <a:schemeClr val="bg1"/>
                    </a:solidFill>
                  </a:rPr>
                  <a:t>SELF-INFLICTED</a:t>
                </a:r>
              </a:p>
            </p:txBody>
          </p:sp>
        </p:grpSp>
      </p:grpSp>
      <p:sp>
        <p:nvSpPr>
          <p:cNvPr id="182" name="Rectangle 181">
            <a:extLst>
              <a:ext uri="{C183D7F6-B498-43B3-948B-1728B52AA6E4}">
                <adec:decorative xmlns:adec="http://schemas.microsoft.com/office/drawing/2017/decorative" val="1"/>
              </a:ext>
            </a:extLst>
          </p:cNvPr>
          <p:cNvSpPr/>
          <p:nvPr/>
        </p:nvSpPr>
        <p:spPr>
          <a:xfrm flipH="1">
            <a:off x="8047820" y="1381939"/>
            <a:ext cx="495949" cy="744793"/>
          </a:xfrm>
          <a:prstGeom prst="rect">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8034383" y="1133531"/>
            <a:ext cx="496814" cy="496814"/>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a:extLst>
              <a:ext uri="{C183D7F6-B498-43B3-948B-1728B52AA6E4}">
                <adec:decorative xmlns:adec="http://schemas.microsoft.com/office/drawing/2017/decorative" val="1"/>
              </a:ext>
            </a:extLst>
          </p:cNvPr>
          <p:cNvSpPr/>
          <p:nvPr/>
        </p:nvSpPr>
        <p:spPr>
          <a:xfrm flipH="1">
            <a:off x="9152940" y="1381938"/>
            <a:ext cx="495949" cy="744794"/>
          </a:xfrm>
          <a:prstGeom prst="rect">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p:cNvSpPr/>
          <p:nvPr/>
        </p:nvSpPr>
        <p:spPr>
          <a:xfrm>
            <a:off x="9152940" y="1138328"/>
            <a:ext cx="495650" cy="495649"/>
          </a:xfrm>
          <a:prstGeom prst="ellipse">
            <a:avLst/>
          </a:prstGeom>
          <a:solidFill>
            <a:srgbClr val="CFCFC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C183D7F6-B498-43B3-948B-1728B52AA6E4}">
                <adec:decorative xmlns:adec="http://schemas.microsoft.com/office/drawing/2017/decorative" val="1"/>
              </a:ext>
            </a:extLst>
          </p:cNvPr>
          <p:cNvSpPr/>
          <p:nvPr/>
        </p:nvSpPr>
        <p:spPr>
          <a:xfrm flipH="1">
            <a:off x="10311929" y="1358554"/>
            <a:ext cx="495949" cy="744794"/>
          </a:xfrm>
          <a:prstGeom prst="rect">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10301967" y="1151833"/>
            <a:ext cx="495949" cy="495949"/>
          </a:xfrm>
          <a:prstGeom prst="ellipse">
            <a:avLst/>
          </a:prstGeom>
          <a:solidFill>
            <a:schemeClr val="bg1">
              <a:lumMod val="7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Rectangle 176">
            <a:extLst>
              <a:ext uri="{C183D7F6-B498-43B3-948B-1728B52AA6E4}">
                <adec:decorative xmlns:adec="http://schemas.microsoft.com/office/drawing/2017/decorative" val="1"/>
              </a:ext>
            </a:extLst>
          </p:cNvPr>
          <p:cNvSpPr/>
          <p:nvPr/>
        </p:nvSpPr>
        <p:spPr>
          <a:xfrm flipH="1">
            <a:off x="6943564" y="1381938"/>
            <a:ext cx="495949" cy="744794"/>
          </a:xfrm>
          <a:prstGeom prst="rect">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p:cNvSpPr/>
          <p:nvPr/>
        </p:nvSpPr>
        <p:spPr>
          <a:xfrm flipH="1">
            <a:off x="6943564" y="1138328"/>
            <a:ext cx="495948" cy="495947"/>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DCD843C5-0DBD-4721-ACAD-288CC256EF82}"/>
              </a:ext>
            </a:extLst>
          </p:cNvPr>
          <p:cNvSpPr txBox="1"/>
          <p:nvPr/>
        </p:nvSpPr>
        <p:spPr>
          <a:xfrm>
            <a:off x="2112545" y="165381"/>
            <a:ext cx="7966925" cy="615553"/>
          </a:xfrm>
          <a:prstGeom prst="rect">
            <a:avLst/>
          </a:prstGeom>
          <a:noFill/>
        </p:spPr>
        <p:txBody>
          <a:bodyPr wrap="none" lIns="0" tIns="0" rIns="0" bIns="0" rtlCol="0">
            <a:spAutoFit/>
          </a:bodyPr>
          <a:lstStyle/>
          <a:p>
            <a:pPr algn="ctr">
              <a:tabLst>
                <a:tab pos="347663" algn="l"/>
              </a:tabLst>
            </a:pPr>
            <a:r>
              <a:rPr lang="en-US" sz="4000" b="1" dirty="0">
                <a:solidFill>
                  <a:srgbClr val="30353F"/>
                </a:solidFill>
                <a:latin typeface="+mj-lt"/>
              </a:rPr>
              <a:t>Fatality Breakdown By Category</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pic>
        <p:nvPicPr>
          <p:cNvPr id="6" name="Picture 5" descr="Chart, sunburst chart&#10;&#10;Description automatically generated">
            <a:extLst>
              <a:ext uri="{FF2B5EF4-FFF2-40B4-BE49-F238E27FC236}">
                <a16:creationId xmlns:a16="http://schemas.microsoft.com/office/drawing/2014/main" id="{0CC5A531-99B4-AFF4-C6E5-3E653F290F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696" y="1913755"/>
            <a:ext cx="4340307" cy="4079688"/>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EF495216-3721-D212-5267-A40031F781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2920" y="4276730"/>
            <a:ext cx="894262" cy="894262"/>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ABBAB713-C854-E953-72FA-D2DDA45136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0801" y="1095026"/>
            <a:ext cx="615553" cy="615553"/>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F485214A-02C4-C390-E44D-0E3E0D3CB89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11124" y="1101529"/>
            <a:ext cx="612578" cy="612578"/>
          </a:xfrm>
          <a:prstGeom prst="rect">
            <a:avLst/>
          </a:prstGeom>
        </p:spPr>
      </p:pic>
      <p:pic>
        <p:nvPicPr>
          <p:cNvPr id="25" name="Picture 24">
            <a:extLst>
              <a:ext uri="{FF2B5EF4-FFF2-40B4-BE49-F238E27FC236}">
                <a16:creationId xmlns:a16="http://schemas.microsoft.com/office/drawing/2014/main" id="{7BE8817E-B359-EEEA-CA9D-BD45D7C293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65490" y="1217222"/>
            <a:ext cx="387654" cy="387654"/>
          </a:xfrm>
          <a:prstGeom prst="rect">
            <a:avLst/>
          </a:prstGeom>
        </p:spPr>
      </p:pic>
      <p:sp>
        <p:nvSpPr>
          <p:cNvPr id="12" name="Oval 11">
            <a:extLst>
              <a:ext uri="{FF2B5EF4-FFF2-40B4-BE49-F238E27FC236}">
                <a16:creationId xmlns:a16="http://schemas.microsoft.com/office/drawing/2014/main" id="{27761809-3B9F-BCFA-A606-081805756BEB}"/>
              </a:ext>
            </a:extLst>
          </p:cNvPr>
          <p:cNvSpPr/>
          <p:nvPr/>
        </p:nvSpPr>
        <p:spPr>
          <a:xfrm>
            <a:off x="843655" y="2505887"/>
            <a:ext cx="702967" cy="702966"/>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Shape&#10;&#10;Description automatically generated with low confidence">
            <a:extLst>
              <a:ext uri="{FF2B5EF4-FFF2-40B4-BE49-F238E27FC236}">
                <a16:creationId xmlns:a16="http://schemas.microsoft.com/office/drawing/2014/main" id="{1E12B898-21E8-A9C6-94C3-8239679C12F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9596" y="2407163"/>
            <a:ext cx="870620" cy="870620"/>
          </a:xfrm>
          <a:prstGeom prst="rect">
            <a:avLst/>
          </a:prstGeom>
        </p:spPr>
      </p:pic>
      <p:sp>
        <p:nvSpPr>
          <p:cNvPr id="32" name="Rectangle 31">
            <a:extLst>
              <a:ext uri="{FF2B5EF4-FFF2-40B4-BE49-F238E27FC236}">
                <a16:creationId xmlns:a16="http://schemas.microsoft.com/office/drawing/2014/main" id="{DD1C7512-5205-BA1A-9BAE-85F4468D2AEF}"/>
              </a:ext>
            </a:extLst>
          </p:cNvPr>
          <p:cNvSpPr/>
          <p:nvPr/>
        </p:nvSpPr>
        <p:spPr>
          <a:xfrm>
            <a:off x="4008007" y="2506682"/>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FCA825FA-ED1E-E755-15A5-401C2163C24B}"/>
              </a:ext>
            </a:extLst>
          </p:cNvPr>
          <p:cNvSpPr/>
          <p:nvPr/>
        </p:nvSpPr>
        <p:spPr>
          <a:xfrm>
            <a:off x="3656524" y="2506682"/>
            <a:ext cx="702967" cy="702966"/>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9AEDA965-F910-188A-AD24-03C11B4ABE48}"/>
              </a:ext>
            </a:extLst>
          </p:cNvPr>
          <p:cNvSpPr/>
          <p:nvPr/>
        </p:nvSpPr>
        <p:spPr>
          <a:xfrm>
            <a:off x="4008007" y="4397139"/>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EE73518-20B4-32F5-4BD6-9AFE9B9AADCC}"/>
              </a:ext>
            </a:extLst>
          </p:cNvPr>
          <p:cNvSpPr/>
          <p:nvPr/>
        </p:nvSpPr>
        <p:spPr>
          <a:xfrm>
            <a:off x="3656524" y="4397139"/>
            <a:ext cx="702967" cy="702966"/>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2A39856D-91EB-3647-D380-52E4A78A575D}"/>
              </a:ext>
            </a:extLst>
          </p:cNvPr>
          <p:cNvSpPr txBox="1"/>
          <p:nvPr/>
        </p:nvSpPr>
        <p:spPr>
          <a:xfrm>
            <a:off x="4609505" y="2455236"/>
            <a:ext cx="686085" cy="492443"/>
          </a:xfrm>
          <a:prstGeom prst="rect">
            <a:avLst/>
          </a:prstGeom>
          <a:noFill/>
        </p:spPr>
        <p:txBody>
          <a:bodyPr wrap="none" lIns="0" tIns="0" rIns="0" bIns="0" rtlCol="0">
            <a:spAutoFit/>
          </a:bodyPr>
          <a:lstStyle/>
          <a:p>
            <a:r>
              <a:rPr lang="en-US" sz="3200" b="1" dirty="0"/>
              <a:t>14%</a:t>
            </a:r>
          </a:p>
        </p:txBody>
      </p:sp>
      <p:sp>
        <p:nvSpPr>
          <p:cNvPr id="42" name="TextBox 41">
            <a:extLst>
              <a:ext uri="{FF2B5EF4-FFF2-40B4-BE49-F238E27FC236}">
                <a16:creationId xmlns:a16="http://schemas.microsoft.com/office/drawing/2014/main" id="{E1F4BBB7-0989-03BE-FD7A-AB7AE0C52C17}"/>
              </a:ext>
            </a:extLst>
          </p:cNvPr>
          <p:cNvSpPr txBox="1"/>
          <p:nvPr/>
        </p:nvSpPr>
        <p:spPr>
          <a:xfrm>
            <a:off x="4628132" y="2866094"/>
            <a:ext cx="1381789" cy="246221"/>
          </a:xfrm>
          <a:prstGeom prst="rect">
            <a:avLst/>
          </a:prstGeom>
          <a:noFill/>
        </p:spPr>
        <p:txBody>
          <a:bodyPr wrap="none" lIns="0" tIns="0" rIns="0" bIns="0" rtlCol="0">
            <a:spAutoFit/>
          </a:bodyPr>
          <a:lstStyle/>
          <a:p>
            <a:r>
              <a:rPr lang="en-US" sz="1600" b="1" dirty="0"/>
              <a:t>SELF-INFLICTED</a:t>
            </a:r>
          </a:p>
        </p:txBody>
      </p:sp>
      <p:sp>
        <p:nvSpPr>
          <p:cNvPr id="45" name="TextBox 44">
            <a:extLst>
              <a:ext uri="{FF2B5EF4-FFF2-40B4-BE49-F238E27FC236}">
                <a16:creationId xmlns:a16="http://schemas.microsoft.com/office/drawing/2014/main" id="{30B3D747-6A96-44BE-0B8A-A3825FCC22B6}"/>
              </a:ext>
            </a:extLst>
          </p:cNvPr>
          <p:cNvSpPr txBox="1"/>
          <p:nvPr/>
        </p:nvSpPr>
        <p:spPr>
          <a:xfrm>
            <a:off x="4644267" y="4803751"/>
            <a:ext cx="1513941" cy="246221"/>
          </a:xfrm>
          <a:prstGeom prst="rect">
            <a:avLst/>
          </a:prstGeom>
          <a:noFill/>
        </p:spPr>
        <p:txBody>
          <a:bodyPr wrap="none" lIns="0" tIns="0" rIns="0" bIns="0" rtlCol="0">
            <a:spAutoFit/>
          </a:bodyPr>
          <a:lstStyle/>
          <a:p>
            <a:r>
              <a:rPr lang="en-US" sz="1600" b="1" dirty="0"/>
              <a:t>HOSTILE ACTION</a:t>
            </a:r>
          </a:p>
        </p:txBody>
      </p:sp>
      <p:sp>
        <p:nvSpPr>
          <p:cNvPr id="48" name="TextBox 47">
            <a:extLst>
              <a:ext uri="{FF2B5EF4-FFF2-40B4-BE49-F238E27FC236}">
                <a16:creationId xmlns:a16="http://schemas.microsoft.com/office/drawing/2014/main" id="{826898DE-C75C-CB8D-0D34-351FF39AC1FF}"/>
              </a:ext>
            </a:extLst>
          </p:cNvPr>
          <p:cNvSpPr txBox="1"/>
          <p:nvPr/>
        </p:nvSpPr>
        <p:spPr>
          <a:xfrm>
            <a:off x="4609505" y="4358906"/>
            <a:ext cx="679673" cy="492443"/>
          </a:xfrm>
          <a:prstGeom prst="rect">
            <a:avLst/>
          </a:prstGeom>
          <a:noFill/>
        </p:spPr>
        <p:txBody>
          <a:bodyPr wrap="none" lIns="0" tIns="0" rIns="0" bIns="0" rtlCol="0">
            <a:spAutoFit/>
          </a:bodyPr>
          <a:lstStyle/>
          <a:p>
            <a:r>
              <a:rPr lang="en-US" sz="3200" b="1" dirty="0"/>
              <a:t>10%</a:t>
            </a:r>
          </a:p>
        </p:txBody>
      </p:sp>
      <p:pic>
        <p:nvPicPr>
          <p:cNvPr id="51" name="Picture 50" descr="Shape&#10;&#10;Description automatically generated with low confidence">
            <a:extLst>
              <a:ext uri="{FF2B5EF4-FFF2-40B4-BE49-F238E27FC236}">
                <a16:creationId xmlns:a16="http://schemas.microsoft.com/office/drawing/2014/main" id="{C9AE9880-0206-1C1F-A946-FA5A548EBEF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00008" y="2196945"/>
            <a:ext cx="1291055" cy="1291055"/>
          </a:xfrm>
          <a:prstGeom prst="rect">
            <a:avLst/>
          </a:prstGeom>
        </p:spPr>
      </p:pic>
      <p:pic>
        <p:nvPicPr>
          <p:cNvPr id="52" name="Picture 51">
            <a:extLst>
              <a:ext uri="{FF2B5EF4-FFF2-40B4-BE49-F238E27FC236}">
                <a16:creationId xmlns:a16="http://schemas.microsoft.com/office/drawing/2014/main" id="{B7E266E1-18B3-A7AB-BE1B-C849164F1A1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56609" y="4465505"/>
            <a:ext cx="566233" cy="566233"/>
          </a:xfrm>
          <a:prstGeom prst="rect">
            <a:avLst/>
          </a:prstGeom>
        </p:spPr>
      </p:pic>
      <p:pic>
        <p:nvPicPr>
          <p:cNvPr id="57" name="Picture 56" descr="Shape&#10;&#10;Description automatically generated with low confidence">
            <a:extLst>
              <a:ext uri="{FF2B5EF4-FFF2-40B4-BE49-F238E27FC236}">
                <a16:creationId xmlns:a16="http://schemas.microsoft.com/office/drawing/2014/main" id="{C1AA04D4-F0FB-8279-20A8-A5509FFFED4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07136" y="990213"/>
            <a:ext cx="799338" cy="799338"/>
          </a:xfrm>
          <a:prstGeom prst="rect">
            <a:avLst/>
          </a:prstGeom>
        </p:spPr>
      </p:pic>
    </p:spTree>
    <p:extLst>
      <p:ext uri="{BB962C8B-B14F-4D97-AF65-F5344CB8AC3E}">
        <p14:creationId xmlns:p14="http://schemas.microsoft.com/office/powerpoint/2010/main" val="151977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93" name="TextBox 92"/>
          <p:cNvSpPr txBox="1"/>
          <p:nvPr/>
        </p:nvSpPr>
        <p:spPr>
          <a:xfrm>
            <a:off x="977804" y="5006229"/>
            <a:ext cx="2424705" cy="1723549"/>
          </a:xfrm>
          <a:prstGeom prst="rect">
            <a:avLst/>
          </a:prstGeom>
          <a:noFill/>
        </p:spPr>
        <p:txBody>
          <a:bodyPr wrap="square" lIns="0" tIns="0" rIns="0" bIns="0" rtlCol="0">
            <a:spAutoFit/>
          </a:bodyPr>
          <a:lstStyle/>
          <a:p>
            <a:pPr algn="ctr"/>
            <a:r>
              <a:rPr lang="en-US" sz="1400" dirty="0"/>
              <a:t>Key Contributors</a:t>
            </a:r>
          </a:p>
          <a:p>
            <a:pPr algn="ctr"/>
            <a:endParaRPr lang="en-US" sz="1400" dirty="0"/>
          </a:p>
          <a:p>
            <a:pPr marL="285750" indent="-285750">
              <a:buFont typeface="Arial" panose="020B0604020202020204" pitchFamily="34" charset="0"/>
              <a:buChar char="•"/>
            </a:pPr>
            <a:r>
              <a:rPr lang="en-US" sz="1400" dirty="0"/>
              <a:t>Accident Prevention Plans</a:t>
            </a:r>
          </a:p>
          <a:p>
            <a:pPr marL="285750" indent="-285750">
              <a:buFont typeface="Arial" panose="020B0604020202020204" pitchFamily="34" charset="0"/>
              <a:buChar char="•"/>
            </a:pPr>
            <a:r>
              <a:rPr lang="en-US" sz="1400" dirty="0"/>
              <a:t>Increased Training</a:t>
            </a:r>
          </a:p>
          <a:p>
            <a:pPr marL="285750" indent="-285750">
              <a:buFont typeface="Arial" panose="020B0604020202020204" pitchFamily="34" charset="0"/>
              <a:buChar char="•"/>
            </a:pPr>
            <a:r>
              <a:rPr lang="en-US" sz="1400" dirty="0"/>
              <a:t>Motorcycle Safety Courses</a:t>
            </a:r>
          </a:p>
          <a:p>
            <a:pPr marL="285750" indent="-285750">
              <a:buFont typeface="Arial" panose="020B0604020202020204" pitchFamily="34" charset="0"/>
              <a:buChar char="•"/>
            </a:pPr>
            <a:r>
              <a:rPr lang="en-US" sz="1400" dirty="0"/>
              <a:t>Command Safety Programs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96" name="Rectangle 95">
            <a:extLst>
              <a:ext uri="{C183D7F6-B498-43B3-948B-1728B52AA6E4}">
                <adec:decorative xmlns:adec="http://schemas.microsoft.com/office/drawing/2017/decorative" val="1"/>
              </a:ext>
            </a:extLst>
          </p:cNvPr>
          <p:cNvSpPr/>
          <p:nvPr/>
        </p:nvSpPr>
        <p:spPr>
          <a:xfrm>
            <a:off x="977804"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C183D7F6-B498-43B3-948B-1728B52AA6E4}">
                <adec:decorative xmlns:adec="http://schemas.microsoft.com/office/drawing/2017/decorative" val="1"/>
              </a:ext>
            </a:extLst>
          </p:cNvPr>
          <p:cNvSpPr/>
          <p:nvPr/>
        </p:nvSpPr>
        <p:spPr>
          <a:xfrm>
            <a:off x="648369"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p:cNvSpPr txBox="1"/>
          <p:nvPr/>
        </p:nvSpPr>
        <p:spPr>
          <a:xfrm>
            <a:off x="2510041" y="1096852"/>
            <a:ext cx="772647" cy="492443"/>
          </a:xfrm>
          <a:prstGeom prst="rect">
            <a:avLst/>
          </a:prstGeom>
          <a:noFill/>
        </p:spPr>
        <p:txBody>
          <a:bodyPr wrap="none" lIns="0" tIns="0" rIns="0" bIns="0" rtlCol="0">
            <a:spAutoFit/>
          </a:bodyPr>
          <a:lstStyle/>
          <a:p>
            <a:r>
              <a:rPr lang="en-US" sz="3200" dirty="0">
                <a:solidFill>
                  <a:schemeClr val="bg1"/>
                </a:solidFill>
                <a:latin typeface="+mj-lt"/>
              </a:rPr>
              <a:t>52%</a:t>
            </a:r>
          </a:p>
        </p:txBody>
      </p:sp>
      <p:sp>
        <p:nvSpPr>
          <p:cNvPr id="108" name="TextBox 107"/>
          <p:cNvSpPr txBox="1"/>
          <p:nvPr/>
        </p:nvSpPr>
        <p:spPr>
          <a:xfrm>
            <a:off x="1571888" y="1235353"/>
            <a:ext cx="1171540" cy="215444"/>
          </a:xfrm>
          <a:prstGeom prst="rect">
            <a:avLst/>
          </a:prstGeom>
          <a:noFill/>
        </p:spPr>
        <p:txBody>
          <a:bodyPr wrap="square" lIns="0" tIns="0" rIns="0" bIns="0" rtlCol="0">
            <a:spAutoFit/>
          </a:bodyPr>
          <a:lstStyle/>
          <a:p>
            <a:r>
              <a:rPr lang="en-US" sz="1400" dirty="0">
                <a:solidFill>
                  <a:schemeClr val="bg1"/>
                </a:solidFill>
              </a:rPr>
              <a:t>Accidents </a:t>
            </a:r>
          </a:p>
        </p:txBody>
      </p:sp>
      <p:sp>
        <p:nvSpPr>
          <p:cNvPr id="94" name="TextBox 93"/>
          <p:cNvSpPr txBox="1"/>
          <p:nvPr/>
        </p:nvSpPr>
        <p:spPr>
          <a:xfrm>
            <a:off x="5159958" y="4976316"/>
            <a:ext cx="2424705" cy="1292662"/>
          </a:xfrm>
          <a:prstGeom prst="rect">
            <a:avLst/>
          </a:prstGeom>
          <a:noFill/>
        </p:spPr>
        <p:txBody>
          <a:bodyPr wrap="square" lIns="0" tIns="0" rIns="0" bIns="0" rtlCol="0">
            <a:spAutoFit/>
          </a:bodyPr>
          <a:lstStyle/>
          <a:p>
            <a:pPr algn="ctr"/>
            <a:r>
              <a:rPr lang="en-US" sz="1400" dirty="0"/>
              <a:t>Key Contributors</a:t>
            </a:r>
          </a:p>
          <a:p>
            <a:pPr algn="ctr"/>
            <a:endParaRPr lang="en-US" sz="1400" dirty="0"/>
          </a:p>
          <a:p>
            <a:pPr marL="285750" indent="-285750">
              <a:buFont typeface="Arial" panose="020B0604020202020204" pitchFamily="34" charset="0"/>
              <a:buChar char="•"/>
            </a:pPr>
            <a:r>
              <a:rPr lang="en-US" sz="1400" dirty="0"/>
              <a:t>Advances in medical care</a:t>
            </a:r>
          </a:p>
          <a:p>
            <a:pPr marL="285750" indent="-285750">
              <a:buFont typeface="Arial" panose="020B0604020202020204" pitchFamily="34" charset="0"/>
              <a:buChar char="•"/>
            </a:pPr>
            <a:r>
              <a:rPr lang="en-US" sz="1400" dirty="0"/>
              <a:t>Smoking Cessation Program</a:t>
            </a:r>
          </a:p>
          <a:p>
            <a:pPr marL="285750" indent="-285750">
              <a:buFont typeface="Arial" panose="020B0604020202020204" pitchFamily="34" charset="0"/>
              <a:buChar char="•"/>
            </a:pPr>
            <a:r>
              <a:rPr lang="en-US" sz="1400" dirty="0"/>
              <a:t>Improved medical screening</a:t>
            </a:r>
          </a:p>
          <a:p>
            <a:pPr marL="285750" indent="-285750">
              <a:buFont typeface="Arial" panose="020B0604020202020204" pitchFamily="34" charset="0"/>
              <a:buChar char="•"/>
            </a:pPr>
            <a:r>
              <a:rPr lang="en-US" sz="1400" dirty="0"/>
              <a:t>Increased Immunizations</a:t>
            </a:r>
          </a:p>
        </p:txBody>
      </p:sp>
      <p:sp>
        <p:nvSpPr>
          <p:cNvPr id="95" name="TextBox 94"/>
          <p:cNvSpPr txBox="1"/>
          <p:nvPr/>
        </p:nvSpPr>
        <p:spPr>
          <a:xfrm>
            <a:off x="8789492" y="5006229"/>
            <a:ext cx="2863440" cy="1508105"/>
          </a:xfrm>
          <a:prstGeom prst="rect">
            <a:avLst/>
          </a:prstGeom>
          <a:noFill/>
        </p:spPr>
        <p:txBody>
          <a:bodyPr wrap="square" lIns="0" tIns="0" rIns="0" bIns="0" rtlCol="0">
            <a:spAutoFit/>
          </a:bodyPr>
          <a:lstStyle/>
          <a:p>
            <a:pPr algn="ctr"/>
            <a:r>
              <a:rPr lang="en-US" sz="1400" dirty="0"/>
              <a:t>Key Contributors</a:t>
            </a:r>
          </a:p>
          <a:p>
            <a:pPr algn="ctr"/>
            <a:endParaRPr lang="en-US" sz="1400" dirty="0"/>
          </a:p>
          <a:p>
            <a:pPr marL="285750" indent="-285750">
              <a:buFont typeface="Arial" panose="020B0604020202020204" pitchFamily="34" charset="0"/>
              <a:buChar char="•"/>
            </a:pPr>
            <a:r>
              <a:rPr lang="en-US" sz="1400" dirty="0"/>
              <a:t>Increasing Military Operations</a:t>
            </a:r>
          </a:p>
          <a:p>
            <a:pPr marL="285750" indent="-285750">
              <a:buFont typeface="Arial" panose="020B0604020202020204" pitchFamily="34" charset="0"/>
              <a:buChar char="•"/>
            </a:pPr>
            <a:r>
              <a:rPr lang="en-US" sz="1400" dirty="0"/>
              <a:t>Mental Heath Awareness Programs</a:t>
            </a:r>
          </a:p>
          <a:p>
            <a:pPr marL="285750" indent="-285750">
              <a:buFont typeface="Arial" panose="020B0604020202020204" pitchFamily="34" charset="0"/>
              <a:buChar char="•"/>
            </a:pPr>
            <a:r>
              <a:rPr lang="en-US" sz="1400" dirty="0"/>
              <a:t>Toxic workplace environments</a:t>
            </a:r>
          </a:p>
          <a:p>
            <a:pPr marL="285750" indent="-285750">
              <a:buFont typeface="Arial" panose="020B0604020202020204" pitchFamily="34" charset="0"/>
              <a:buChar char="•"/>
            </a:pPr>
            <a:r>
              <a:rPr lang="en-US" sz="1400" dirty="0"/>
              <a:t>Sexual Harassment/Assault </a:t>
            </a:r>
          </a:p>
        </p:txBody>
      </p:sp>
      <p:sp>
        <p:nvSpPr>
          <p:cNvPr id="40" name="TextBox 39">
            <a:extLst>
              <a:ext uri="{FF2B5EF4-FFF2-40B4-BE49-F238E27FC236}">
                <a16:creationId xmlns:a16="http://schemas.microsoft.com/office/drawing/2014/main" id="{FFAEF1C8-817C-4EBC-A4FB-3ED2DB7FCBF8}"/>
              </a:ext>
            </a:extLst>
          </p:cNvPr>
          <p:cNvSpPr txBox="1"/>
          <p:nvPr/>
        </p:nvSpPr>
        <p:spPr>
          <a:xfrm>
            <a:off x="3640999" y="165381"/>
            <a:ext cx="490999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TRENDS OVER TIME </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11" name="Picture 10" descr="Chart, line chart&#10;&#10;Description automatically generated">
            <a:extLst>
              <a:ext uri="{FF2B5EF4-FFF2-40B4-BE49-F238E27FC236}">
                <a16:creationId xmlns:a16="http://schemas.microsoft.com/office/drawing/2014/main" id="{F5365C77-2D8D-00CF-6E15-9FC9F0899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35" y="1734461"/>
            <a:ext cx="2703189" cy="3241629"/>
          </a:xfrm>
          <a:prstGeom prst="rect">
            <a:avLst/>
          </a:prstGeom>
        </p:spPr>
      </p:pic>
      <p:pic>
        <p:nvPicPr>
          <p:cNvPr id="22" name="Picture 21" descr="Chart, line chart&#10;&#10;Description automatically generated">
            <a:extLst>
              <a:ext uri="{FF2B5EF4-FFF2-40B4-BE49-F238E27FC236}">
                <a16:creationId xmlns:a16="http://schemas.microsoft.com/office/drawing/2014/main" id="{5CD5124C-7D15-E33E-C6A8-B1D636939A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1380" y="1753686"/>
            <a:ext cx="2671126" cy="3203180"/>
          </a:xfrm>
          <a:prstGeom prst="rect">
            <a:avLst/>
          </a:prstGeom>
        </p:spPr>
      </p:pic>
      <p:pic>
        <p:nvPicPr>
          <p:cNvPr id="24" name="Picture 23" descr="Chart, line chart&#10;&#10;Description automatically generated">
            <a:extLst>
              <a:ext uri="{FF2B5EF4-FFF2-40B4-BE49-F238E27FC236}">
                <a16:creationId xmlns:a16="http://schemas.microsoft.com/office/drawing/2014/main" id="{FAADE3E6-2C1B-C23C-496E-8B1B912AAB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8638" y="1742691"/>
            <a:ext cx="2671126" cy="3203180"/>
          </a:xfrm>
          <a:prstGeom prst="rect">
            <a:avLst/>
          </a:prstGeom>
        </p:spPr>
      </p:pic>
      <p:sp>
        <p:nvSpPr>
          <p:cNvPr id="3" name="Rectangle 2">
            <a:extLst>
              <a:ext uri="{FF2B5EF4-FFF2-40B4-BE49-F238E27FC236}">
                <a16:creationId xmlns:a16="http://schemas.microsoft.com/office/drawing/2014/main" id="{09664975-6C8A-7CAF-661C-CBA8860999FB}"/>
              </a:ext>
              <a:ext uri="{C183D7F6-B498-43B3-948B-1728B52AA6E4}">
                <adec:decorative xmlns:adec="http://schemas.microsoft.com/office/drawing/2017/decorative" val="1"/>
              </a:ext>
            </a:extLst>
          </p:cNvPr>
          <p:cNvSpPr/>
          <p:nvPr/>
        </p:nvSpPr>
        <p:spPr>
          <a:xfrm>
            <a:off x="5005970"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65AA8B7B-DE80-CDC6-3CE2-9AE9D65CF935}"/>
              </a:ext>
              <a:ext uri="{C183D7F6-B498-43B3-948B-1728B52AA6E4}">
                <adec:decorative xmlns:adec="http://schemas.microsoft.com/office/drawing/2017/decorative" val="1"/>
              </a:ext>
            </a:extLst>
          </p:cNvPr>
          <p:cNvSpPr/>
          <p:nvPr/>
        </p:nvSpPr>
        <p:spPr>
          <a:xfrm>
            <a:off x="4676535"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3F801DF-B1AD-5E3D-9AA2-80DC855D49CF}"/>
              </a:ext>
            </a:extLst>
          </p:cNvPr>
          <p:cNvSpPr txBox="1"/>
          <p:nvPr/>
        </p:nvSpPr>
        <p:spPr>
          <a:xfrm>
            <a:off x="6599370" y="1096852"/>
            <a:ext cx="772647" cy="492443"/>
          </a:xfrm>
          <a:prstGeom prst="rect">
            <a:avLst/>
          </a:prstGeom>
          <a:noFill/>
        </p:spPr>
        <p:txBody>
          <a:bodyPr wrap="none" lIns="0" tIns="0" rIns="0" bIns="0" rtlCol="0">
            <a:spAutoFit/>
          </a:bodyPr>
          <a:lstStyle/>
          <a:p>
            <a:r>
              <a:rPr lang="en-US" sz="3200" dirty="0">
                <a:solidFill>
                  <a:schemeClr val="bg1"/>
                </a:solidFill>
                <a:latin typeface="+mj-lt"/>
              </a:rPr>
              <a:t>17%</a:t>
            </a:r>
          </a:p>
        </p:txBody>
      </p:sp>
      <p:sp>
        <p:nvSpPr>
          <p:cNvPr id="13" name="TextBox 12">
            <a:extLst>
              <a:ext uri="{FF2B5EF4-FFF2-40B4-BE49-F238E27FC236}">
                <a16:creationId xmlns:a16="http://schemas.microsoft.com/office/drawing/2014/main" id="{00E3CD20-5DBF-4636-ADDA-EACFD1EAAEA0}"/>
              </a:ext>
            </a:extLst>
          </p:cNvPr>
          <p:cNvSpPr txBox="1"/>
          <p:nvPr/>
        </p:nvSpPr>
        <p:spPr>
          <a:xfrm>
            <a:off x="5600054" y="1235353"/>
            <a:ext cx="1171540" cy="215444"/>
          </a:xfrm>
          <a:prstGeom prst="rect">
            <a:avLst/>
          </a:prstGeom>
          <a:noFill/>
        </p:spPr>
        <p:txBody>
          <a:bodyPr wrap="square" lIns="0" tIns="0" rIns="0" bIns="0" rtlCol="0">
            <a:spAutoFit/>
          </a:bodyPr>
          <a:lstStyle/>
          <a:p>
            <a:r>
              <a:rPr lang="en-US" sz="1400" dirty="0">
                <a:solidFill>
                  <a:schemeClr val="bg1"/>
                </a:solidFill>
              </a:rPr>
              <a:t>Illness </a:t>
            </a:r>
          </a:p>
        </p:txBody>
      </p:sp>
      <p:sp>
        <p:nvSpPr>
          <p:cNvPr id="15" name="Rectangle 14">
            <a:extLst>
              <a:ext uri="{FF2B5EF4-FFF2-40B4-BE49-F238E27FC236}">
                <a16:creationId xmlns:a16="http://schemas.microsoft.com/office/drawing/2014/main" id="{1EBC61F3-AA3D-F64D-5BD2-AEABCC12A107}"/>
              </a:ext>
              <a:ext uri="{C183D7F6-B498-43B3-948B-1728B52AA6E4}">
                <adec:decorative xmlns:adec="http://schemas.microsoft.com/office/drawing/2017/decorative" val="1"/>
              </a:ext>
            </a:extLst>
          </p:cNvPr>
          <p:cNvSpPr/>
          <p:nvPr/>
        </p:nvSpPr>
        <p:spPr>
          <a:xfrm>
            <a:off x="8878638"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A637D87-4162-AAF8-2445-C4CDFD6AD3B6}"/>
              </a:ext>
              <a:ext uri="{C183D7F6-B498-43B3-948B-1728B52AA6E4}">
                <adec:decorative xmlns:adec="http://schemas.microsoft.com/office/drawing/2017/decorative" val="1"/>
              </a:ext>
            </a:extLst>
          </p:cNvPr>
          <p:cNvSpPr/>
          <p:nvPr/>
        </p:nvSpPr>
        <p:spPr>
          <a:xfrm>
            <a:off x="8549203"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274073A0-5571-8D94-6D4A-37A3A00A8E45}"/>
              </a:ext>
            </a:extLst>
          </p:cNvPr>
          <p:cNvSpPr txBox="1"/>
          <p:nvPr/>
        </p:nvSpPr>
        <p:spPr>
          <a:xfrm>
            <a:off x="10615635" y="1110054"/>
            <a:ext cx="772647" cy="492443"/>
          </a:xfrm>
          <a:prstGeom prst="rect">
            <a:avLst/>
          </a:prstGeom>
          <a:noFill/>
        </p:spPr>
        <p:txBody>
          <a:bodyPr wrap="none" lIns="0" tIns="0" rIns="0" bIns="0" rtlCol="0">
            <a:spAutoFit/>
          </a:bodyPr>
          <a:lstStyle/>
          <a:p>
            <a:r>
              <a:rPr lang="en-US" sz="3200" dirty="0">
                <a:solidFill>
                  <a:schemeClr val="bg1"/>
                </a:solidFill>
                <a:latin typeface="+mj-lt"/>
              </a:rPr>
              <a:t>14%</a:t>
            </a:r>
          </a:p>
        </p:txBody>
      </p:sp>
      <p:sp>
        <p:nvSpPr>
          <p:cNvPr id="25" name="TextBox 24">
            <a:extLst>
              <a:ext uri="{FF2B5EF4-FFF2-40B4-BE49-F238E27FC236}">
                <a16:creationId xmlns:a16="http://schemas.microsoft.com/office/drawing/2014/main" id="{4181B29F-9F0C-6110-8749-C8DFFE05D2E5}"/>
              </a:ext>
            </a:extLst>
          </p:cNvPr>
          <p:cNvSpPr txBox="1"/>
          <p:nvPr/>
        </p:nvSpPr>
        <p:spPr>
          <a:xfrm>
            <a:off x="9472722" y="1235353"/>
            <a:ext cx="1171540" cy="215444"/>
          </a:xfrm>
          <a:prstGeom prst="rect">
            <a:avLst/>
          </a:prstGeom>
          <a:noFill/>
        </p:spPr>
        <p:txBody>
          <a:bodyPr wrap="square" lIns="0" tIns="0" rIns="0" bIns="0" rtlCol="0">
            <a:spAutoFit/>
          </a:bodyPr>
          <a:lstStyle/>
          <a:p>
            <a:r>
              <a:rPr lang="en-US" sz="1400" dirty="0">
                <a:solidFill>
                  <a:schemeClr val="bg1"/>
                </a:solidFill>
              </a:rPr>
              <a:t>Self-Inflicted </a:t>
            </a:r>
          </a:p>
        </p:txBody>
      </p:sp>
      <p:pic>
        <p:nvPicPr>
          <p:cNvPr id="27" name="Picture 26" descr="Shape&#10;&#10;Description automatically generated with low confidence">
            <a:extLst>
              <a:ext uri="{FF2B5EF4-FFF2-40B4-BE49-F238E27FC236}">
                <a16:creationId xmlns:a16="http://schemas.microsoft.com/office/drawing/2014/main" id="{8D5C6691-61EA-BC63-886D-4162B1C076A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0484" y="924360"/>
            <a:ext cx="856250" cy="856250"/>
          </a:xfrm>
          <a:prstGeom prst="rect">
            <a:avLst/>
          </a:prstGeom>
        </p:spPr>
      </p:pic>
      <p:pic>
        <p:nvPicPr>
          <p:cNvPr id="29" name="Picture 28" descr="Shape&#10;&#10;Description automatically generated with low confidence">
            <a:extLst>
              <a:ext uri="{FF2B5EF4-FFF2-40B4-BE49-F238E27FC236}">
                <a16:creationId xmlns:a16="http://schemas.microsoft.com/office/drawing/2014/main" id="{FC0D8A4A-A4C4-EB16-F036-AC909996165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4909" y="904100"/>
            <a:ext cx="902613" cy="902613"/>
          </a:xfrm>
          <a:prstGeom prst="rect">
            <a:avLst/>
          </a:prstGeom>
        </p:spPr>
      </p:pic>
      <p:pic>
        <p:nvPicPr>
          <p:cNvPr id="31" name="Picture 30" descr="Shape&#10;&#10;Description automatically generated with low confidence">
            <a:extLst>
              <a:ext uri="{FF2B5EF4-FFF2-40B4-BE49-F238E27FC236}">
                <a16:creationId xmlns:a16="http://schemas.microsoft.com/office/drawing/2014/main" id="{4A64CFC3-CBC2-DA0F-5EB9-667029573E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06316" y="698604"/>
            <a:ext cx="1288942" cy="1288942"/>
          </a:xfrm>
          <a:prstGeom prst="rect">
            <a:avLst/>
          </a:prstGeom>
        </p:spPr>
      </p:pic>
    </p:spTree>
    <p:extLst>
      <p:ext uri="{BB962C8B-B14F-4D97-AF65-F5344CB8AC3E}">
        <p14:creationId xmlns:p14="http://schemas.microsoft.com/office/powerpoint/2010/main" val="329334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93" name="TextBox 92"/>
          <p:cNvSpPr txBox="1"/>
          <p:nvPr/>
        </p:nvSpPr>
        <p:spPr>
          <a:xfrm>
            <a:off x="780599" y="5266543"/>
            <a:ext cx="3259338" cy="1754326"/>
          </a:xfrm>
          <a:prstGeom prst="rect">
            <a:avLst/>
          </a:prstGeom>
          <a:noFill/>
        </p:spPr>
        <p:txBody>
          <a:bodyPr wrap="square" lIns="0" tIns="0" rIns="0" bIns="0" rtlCol="0">
            <a:spAutoFit/>
          </a:bodyPr>
          <a:lstStyle/>
          <a:p>
            <a:pPr algn="ctr"/>
            <a:r>
              <a:rPr lang="en-US" sz="1200" dirty="0"/>
              <a:t>Key Contributors</a:t>
            </a:r>
          </a:p>
          <a:p>
            <a:pPr algn="ctr"/>
            <a:endParaRPr lang="en-US" sz="1200" dirty="0"/>
          </a:p>
          <a:p>
            <a:pPr marL="285750" indent="-285750">
              <a:buFont typeface="Arial" panose="020B0604020202020204" pitchFamily="34" charset="0"/>
              <a:buChar char="•"/>
            </a:pPr>
            <a:r>
              <a:rPr lang="en-US" sz="1200" dirty="0"/>
              <a:t>Operation Desert Storm (1991)</a:t>
            </a:r>
          </a:p>
          <a:p>
            <a:pPr marL="285750" indent="-285750">
              <a:buFont typeface="Arial" panose="020B0604020202020204" pitchFamily="34" charset="0"/>
              <a:buChar char="•"/>
            </a:pPr>
            <a:r>
              <a:rPr lang="en-US" sz="1200" dirty="0"/>
              <a:t>Operation Restore Home (1992-1993)</a:t>
            </a:r>
          </a:p>
          <a:p>
            <a:pPr marL="285750" indent="-285750">
              <a:buFont typeface="Arial" panose="020B0604020202020204" pitchFamily="34" charset="0"/>
              <a:buChar char="•"/>
            </a:pPr>
            <a:r>
              <a:rPr lang="en-US" sz="1200" dirty="0"/>
              <a:t>Operation Enduring Freedom (2001-2014)</a:t>
            </a:r>
          </a:p>
          <a:p>
            <a:pPr marL="285750" indent="-285750">
              <a:buFont typeface="Arial" panose="020B0604020202020204" pitchFamily="34" charset="0"/>
              <a:buChar char="•"/>
            </a:pPr>
            <a:r>
              <a:rPr lang="en-US" sz="1200" dirty="0"/>
              <a:t>Operation Iraqi Freedom (2003-2011)</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96" name="Rectangle 95">
            <a:extLst>
              <a:ext uri="{C183D7F6-B498-43B3-948B-1728B52AA6E4}">
                <adec:decorative xmlns:adec="http://schemas.microsoft.com/office/drawing/2017/decorative" val="1"/>
              </a:ext>
            </a:extLst>
          </p:cNvPr>
          <p:cNvSpPr/>
          <p:nvPr/>
        </p:nvSpPr>
        <p:spPr>
          <a:xfrm>
            <a:off x="977804"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C183D7F6-B498-43B3-948B-1728B52AA6E4}">
                <adec:decorative xmlns:adec="http://schemas.microsoft.com/office/drawing/2017/decorative" val="1"/>
              </a:ext>
            </a:extLst>
          </p:cNvPr>
          <p:cNvSpPr/>
          <p:nvPr/>
        </p:nvSpPr>
        <p:spPr>
          <a:xfrm>
            <a:off x="648369"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p:cNvSpPr txBox="1"/>
          <p:nvPr/>
        </p:nvSpPr>
        <p:spPr>
          <a:xfrm>
            <a:off x="2711010" y="1060412"/>
            <a:ext cx="772647" cy="492443"/>
          </a:xfrm>
          <a:prstGeom prst="rect">
            <a:avLst/>
          </a:prstGeom>
          <a:noFill/>
        </p:spPr>
        <p:txBody>
          <a:bodyPr wrap="none" lIns="0" tIns="0" rIns="0" bIns="0" rtlCol="0">
            <a:spAutoFit/>
          </a:bodyPr>
          <a:lstStyle/>
          <a:p>
            <a:r>
              <a:rPr lang="en-US" sz="3200" dirty="0">
                <a:solidFill>
                  <a:schemeClr val="bg1"/>
                </a:solidFill>
                <a:latin typeface="+mj-lt"/>
              </a:rPr>
              <a:t>10%</a:t>
            </a:r>
          </a:p>
        </p:txBody>
      </p:sp>
      <p:sp>
        <p:nvSpPr>
          <p:cNvPr id="108" name="TextBox 107"/>
          <p:cNvSpPr txBox="1"/>
          <p:nvPr/>
        </p:nvSpPr>
        <p:spPr>
          <a:xfrm>
            <a:off x="1571888" y="1235353"/>
            <a:ext cx="1171540" cy="215444"/>
          </a:xfrm>
          <a:prstGeom prst="rect">
            <a:avLst/>
          </a:prstGeom>
          <a:noFill/>
        </p:spPr>
        <p:txBody>
          <a:bodyPr wrap="square" lIns="0" tIns="0" rIns="0" bIns="0" rtlCol="0">
            <a:spAutoFit/>
          </a:bodyPr>
          <a:lstStyle/>
          <a:p>
            <a:r>
              <a:rPr lang="en-US" sz="1400" dirty="0">
                <a:solidFill>
                  <a:schemeClr val="bg1"/>
                </a:solidFill>
              </a:rPr>
              <a:t>Hostile Action </a:t>
            </a:r>
          </a:p>
        </p:txBody>
      </p:sp>
      <p:sp>
        <p:nvSpPr>
          <p:cNvPr id="94" name="TextBox 93"/>
          <p:cNvSpPr txBox="1"/>
          <p:nvPr/>
        </p:nvSpPr>
        <p:spPr>
          <a:xfrm>
            <a:off x="4727240" y="5266543"/>
            <a:ext cx="3146358" cy="1107996"/>
          </a:xfrm>
          <a:prstGeom prst="rect">
            <a:avLst/>
          </a:prstGeom>
          <a:noFill/>
        </p:spPr>
        <p:txBody>
          <a:bodyPr wrap="square" lIns="0" tIns="0" rIns="0" bIns="0" rtlCol="0">
            <a:spAutoFit/>
          </a:bodyPr>
          <a:lstStyle/>
          <a:p>
            <a:pPr algn="ctr"/>
            <a:r>
              <a:rPr lang="en-US" sz="1200" dirty="0"/>
              <a:t>Key Contributors</a:t>
            </a:r>
          </a:p>
          <a:p>
            <a:pPr algn="ctr"/>
            <a:endParaRPr lang="en-US" sz="1200" dirty="0"/>
          </a:p>
          <a:p>
            <a:pPr marL="285750" indent="-285750">
              <a:buFont typeface="Arial" panose="020B0604020202020204" pitchFamily="34" charset="0"/>
              <a:buChar char="•"/>
            </a:pPr>
            <a:r>
              <a:rPr lang="en-US" sz="1200" dirty="0"/>
              <a:t>Military Safety Programs</a:t>
            </a:r>
          </a:p>
          <a:p>
            <a:pPr marL="285750" indent="-285750">
              <a:buFont typeface="Arial" panose="020B0604020202020204" pitchFamily="34" charset="0"/>
              <a:buChar char="•"/>
            </a:pPr>
            <a:r>
              <a:rPr lang="en-US" sz="1200" dirty="0"/>
              <a:t>Increased Base Security Measures</a:t>
            </a:r>
          </a:p>
          <a:p>
            <a:pPr marL="285750" indent="-285750">
              <a:buFont typeface="Arial" panose="020B0604020202020204" pitchFamily="34" charset="0"/>
              <a:buChar char="•"/>
            </a:pPr>
            <a:r>
              <a:rPr lang="en-US" sz="1200" dirty="0"/>
              <a:t>Command Policy Initiatives</a:t>
            </a:r>
          </a:p>
          <a:p>
            <a:pPr marL="285750" indent="-285750">
              <a:buFont typeface="Arial" panose="020B0604020202020204" pitchFamily="34" charset="0"/>
              <a:buChar char="•"/>
            </a:pPr>
            <a:r>
              <a:rPr lang="en-US" sz="1200" dirty="0"/>
              <a:t>Mental Health Treatment</a:t>
            </a:r>
          </a:p>
        </p:txBody>
      </p:sp>
      <p:sp>
        <p:nvSpPr>
          <p:cNvPr id="95" name="TextBox 94"/>
          <p:cNvSpPr txBox="1"/>
          <p:nvPr/>
        </p:nvSpPr>
        <p:spPr>
          <a:xfrm>
            <a:off x="8770557" y="5253037"/>
            <a:ext cx="3043220" cy="1107996"/>
          </a:xfrm>
          <a:prstGeom prst="rect">
            <a:avLst/>
          </a:prstGeom>
          <a:noFill/>
        </p:spPr>
        <p:txBody>
          <a:bodyPr wrap="square" lIns="0" tIns="0" rIns="0" bIns="0" rtlCol="0">
            <a:spAutoFit/>
          </a:bodyPr>
          <a:lstStyle/>
          <a:p>
            <a:pPr algn="ctr"/>
            <a:r>
              <a:rPr lang="en-US" sz="1200" dirty="0"/>
              <a:t>Key Contributors</a:t>
            </a:r>
          </a:p>
          <a:p>
            <a:pPr algn="ctr"/>
            <a:endParaRPr lang="en-US" sz="1200" dirty="0"/>
          </a:p>
          <a:p>
            <a:pPr marL="285750" indent="-285750">
              <a:buFont typeface="Arial" panose="020B0604020202020204" pitchFamily="34" charset="0"/>
              <a:buChar char="•"/>
            </a:pPr>
            <a:r>
              <a:rPr lang="en-US" sz="1200" dirty="0"/>
              <a:t>Beirut U.S. Embassy Bombing (1983)</a:t>
            </a:r>
          </a:p>
          <a:p>
            <a:pPr marL="285750" indent="-285750">
              <a:buFont typeface="Arial" panose="020B0604020202020204" pitchFamily="34" charset="0"/>
              <a:buChar char="•"/>
            </a:pPr>
            <a:r>
              <a:rPr lang="en-US" sz="1200" dirty="0"/>
              <a:t>Oklahoma City Bombing (1995)</a:t>
            </a:r>
          </a:p>
          <a:p>
            <a:pPr marL="285750" indent="-285750">
              <a:buFont typeface="Arial" panose="020B0604020202020204" pitchFamily="34" charset="0"/>
              <a:buChar char="•"/>
            </a:pPr>
            <a:r>
              <a:rPr lang="en-US" sz="1200" dirty="0"/>
              <a:t>USS Cole Bombing (2000)</a:t>
            </a:r>
          </a:p>
          <a:p>
            <a:pPr marL="285750" indent="-285750">
              <a:buFont typeface="Arial" panose="020B0604020202020204" pitchFamily="34" charset="0"/>
              <a:buChar char="•"/>
            </a:pPr>
            <a:r>
              <a:rPr lang="en-US" sz="1200" dirty="0"/>
              <a:t>September 11</a:t>
            </a:r>
            <a:r>
              <a:rPr lang="en-US" sz="1200" baseline="30000" dirty="0"/>
              <a:t>th</a:t>
            </a:r>
            <a:r>
              <a:rPr lang="en-US" sz="1200" dirty="0"/>
              <a:t> Attacks (2001)</a:t>
            </a:r>
          </a:p>
        </p:txBody>
      </p:sp>
      <p:grpSp>
        <p:nvGrpSpPr>
          <p:cNvPr id="87" name="Group 86" descr="This is an icon of a chart. "/>
          <p:cNvGrpSpPr/>
          <p:nvPr/>
        </p:nvGrpSpPr>
        <p:grpSpPr>
          <a:xfrm>
            <a:off x="8574429"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TextBox 110"/>
          <p:cNvSpPr txBox="1"/>
          <p:nvPr/>
        </p:nvSpPr>
        <p:spPr>
          <a:xfrm>
            <a:off x="10545632" y="1050965"/>
            <a:ext cx="1114088" cy="492443"/>
          </a:xfrm>
          <a:prstGeom prst="rect">
            <a:avLst/>
          </a:prstGeom>
          <a:noFill/>
        </p:spPr>
        <p:txBody>
          <a:bodyPr wrap="none" lIns="0" tIns="0" rIns="0" bIns="0" rtlCol="0">
            <a:spAutoFit/>
          </a:bodyPr>
          <a:lstStyle/>
          <a:p>
            <a:r>
              <a:rPr lang="en-US" sz="3200" dirty="0">
                <a:solidFill>
                  <a:schemeClr val="bg1"/>
                </a:solidFill>
                <a:latin typeface="+mj-lt"/>
              </a:rPr>
              <a:t>0.87%</a:t>
            </a:r>
          </a:p>
        </p:txBody>
      </p:sp>
      <p:sp>
        <p:nvSpPr>
          <p:cNvPr id="112" name="TextBox 111"/>
          <p:cNvSpPr txBox="1"/>
          <p:nvPr/>
        </p:nvSpPr>
        <p:spPr>
          <a:xfrm>
            <a:off x="9320861" y="1203568"/>
            <a:ext cx="1171540" cy="215444"/>
          </a:xfrm>
          <a:prstGeom prst="rect">
            <a:avLst/>
          </a:prstGeom>
          <a:noFill/>
        </p:spPr>
        <p:txBody>
          <a:bodyPr wrap="square" lIns="0" tIns="0" rIns="0" bIns="0" rtlCol="0">
            <a:spAutoFit/>
          </a:bodyPr>
          <a:lstStyle/>
          <a:p>
            <a:r>
              <a:rPr lang="en-US" sz="1400" dirty="0">
                <a:solidFill>
                  <a:schemeClr val="bg1"/>
                </a:solidFill>
              </a:rPr>
              <a:t>Terrorist Action </a:t>
            </a:r>
          </a:p>
        </p:txBody>
      </p:sp>
      <p:sp>
        <p:nvSpPr>
          <p:cNvPr id="40" name="TextBox 39">
            <a:extLst>
              <a:ext uri="{FF2B5EF4-FFF2-40B4-BE49-F238E27FC236}">
                <a16:creationId xmlns:a16="http://schemas.microsoft.com/office/drawing/2014/main" id="{FFAEF1C8-817C-4EBC-A4FB-3ED2DB7FCBF8}"/>
              </a:ext>
            </a:extLst>
          </p:cNvPr>
          <p:cNvSpPr txBox="1"/>
          <p:nvPr/>
        </p:nvSpPr>
        <p:spPr>
          <a:xfrm>
            <a:off x="3640999" y="165381"/>
            <a:ext cx="490999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TRENDS OVER TIME </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pic>
        <p:nvPicPr>
          <p:cNvPr id="7" name="Picture 6" descr="Chart, line chart&#10;&#10;Description automatically generated">
            <a:extLst>
              <a:ext uri="{FF2B5EF4-FFF2-40B4-BE49-F238E27FC236}">
                <a16:creationId xmlns:a16="http://schemas.microsoft.com/office/drawing/2014/main" id="{C50F4E9F-A5D8-136B-8037-1EF0C54FB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81" y="1865171"/>
            <a:ext cx="2726166" cy="3269183"/>
          </a:xfrm>
          <a:prstGeom prst="rect">
            <a:avLst/>
          </a:prstGeom>
        </p:spPr>
      </p:pic>
      <p:pic>
        <p:nvPicPr>
          <p:cNvPr id="9" name="Picture 8" descr="Chart, line chart&#10;&#10;Description automatically generated">
            <a:extLst>
              <a:ext uri="{FF2B5EF4-FFF2-40B4-BE49-F238E27FC236}">
                <a16:creationId xmlns:a16="http://schemas.microsoft.com/office/drawing/2014/main" id="{99B99D9E-11DA-2CB3-F8E0-4015C3EF8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427" y="1883938"/>
            <a:ext cx="2726165" cy="3269182"/>
          </a:xfrm>
          <a:prstGeom prst="rect">
            <a:avLst/>
          </a:prstGeom>
        </p:spPr>
      </p:pic>
      <p:pic>
        <p:nvPicPr>
          <p:cNvPr id="12" name="Picture 11" descr="Chart, histogram&#10;&#10;Description automatically generated">
            <a:extLst>
              <a:ext uri="{FF2B5EF4-FFF2-40B4-BE49-F238E27FC236}">
                <a16:creationId xmlns:a16="http://schemas.microsoft.com/office/drawing/2014/main" id="{CED0A02E-A3C2-9A0A-05D0-7A91DBBCAF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578" y="1898418"/>
            <a:ext cx="2670715" cy="3202687"/>
          </a:xfrm>
          <a:prstGeom prst="rect">
            <a:avLst/>
          </a:prstGeom>
        </p:spPr>
      </p:pic>
      <p:sp>
        <p:nvSpPr>
          <p:cNvPr id="26" name="Rectangle 25">
            <a:extLst>
              <a:ext uri="{FF2B5EF4-FFF2-40B4-BE49-F238E27FC236}">
                <a16:creationId xmlns:a16="http://schemas.microsoft.com/office/drawing/2014/main" id="{977B5601-DE54-CA04-7B2E-78EF784A060C}"/>
              </a:ext>
              <a:ext uri="{C183D7F6-B498-43B3-948B-1728B52AA6E4}">
                <adec:decorative xmlns:adec="http://schemas.microsoft.com/office/drawing/2017/decorative" val="1"/>
              </a:ext>
            </a:extLst>
          </p:cNvPr>
          <p:cNvSpPr/>
          <p:nvPr/>
        </p:nvSpPr>
        <p:spPr>
          <a:xfrm>
            <a:off x="8770557"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0BCBB135-4B0A-308A-A5AC-7999DD86B5C8}"/>
              </a:ext>
              <a:ext uri="{C183D7F6-B498-43B3-948B-1728B52AA6E4}">
                <adec:decorative xmlns:adec="http://schemas.microsoft.com/office/drawing/2017/decorative" val="1"/>
              </a:ext>
            </a:extLst>
          </p:cNvPr>
          <p:cNvSpPr/>
          <p:nvPr/>
        </p:nvSpPr>
        <p:spPr>
          <a:xfrm>
            <a:off x="8441122"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835D6A5A-8DE7-A5BA-AE5C-FEE321903CE2}"/>
              </a:ext>
            </a:extLst>
          </p:cNvPr>
          <p:cNvSpPr txBox="1"/>
          <p:nvPr/>
        </p:nvSpPr>
        <p:spPr>
          <a:xfrm>
            <a:off x="10507554" y="1110054"/>
            <a:ext cx="1114088" cy="492443"/>
          </a:xfrm>
          <a:prstGeom prst="rect">
            <a:avLst/>
          </a:prstGeom>
          <a:noFill/>
        </p:spPr>
        <p:txBody>
          <a:bodyPr wrap="none" lIns="0" tIns="0" rIns="0" bIns="0" rtlCol="0">
            <a:spAutoFit/>
          </a:bodyPr>
          <a:lstStyle/>
          <a:p>
            <a:r>
              <a:rPr lang="en-US" sz="3200" dirty="0">
                <a:solidFill>
                  <a:schemeClr val="bg1"/>
                </a:solidFill>
                <a:latin typeface="+mj-lt"/>
              </a:rPr>
              <a:t>0.87%</a:t>
            </a:r>
          </a:p>
        </p:txBody>
      </p:sp>
      <p:sp>
        <p:nvSpPr>
          <p:cNvPr id="34" name="TextBox 33">
            <a:extLst>
              <a:ext uri="{FF2B5EF4-FFF2-40B4-BE49-F238E27FC236}">
                <a16:creationId xmlns:a16="http://schemas.microsoft.com/office/drawing/2014/main" id="{BEE16A66-8F44-1B87-5D67-C06764044DA6}"/>
              </a:ext>
            </a:extLst>
          </p:cNvPr>
          <p:cNvSpPr txBox="1"/>
          <p:nvPr/>
        </p:nvSpPr>
        <p:spPr>
          <a:xfrm>
            <a:off x="9364641" y="1235353"/>
            <a:ext cx="1171540" cy="215444"/>
          </a:xfrm>
          <a:prstGeom prst="rect">
            <a:avLst/>
          </a:prstGeom>
          <a:noFill/>
        </p:spPr>
        <p:txBody>
          <a:bodyPr wrap="square" lIns="0" tIns="0" rIns="0" bIns="0" rtlCol="0">
            <a:spAutoFit/>
          </a:bodyPr>
          <a:lstStyle/>
          <a:p>
            <a:r>
              <a:rPr lang="en-US" sz="1400" dirty="0">
                <a:solidFill>
                  <a:schemeClr val="bg1"/>
                </a:solidFill>
              </a:rPr>
              <a:t>Terrorist Attack </a:t>
            </a:r>
          </a:p>
        </p:txBody>
      </p:sp>
      <p:sp>
        <p:nvSpPr>
          <p:cNvPr id="35" name="Rectangle 34">
            <a:extLst>
              <a:ext uri="{FF2B5EF4-FFF2-40B4-BE49-F238E27FC236}">
                <a16:creationId xmlns:a16="http://schemas.microsoft.com/office/drawing/2014/main" id="{8C118896-2073-734A-BBD3-60BF790301C1}"/>
              </a:ext>
              <a:ext uri="{C183D7F6-B498-43B3-948B-1728B52AA6E4}">
                <adec:decorative xmlns:adec="http://schemas.microsoft.com/office/drawing/2017/decorative" val="1"/>
              </a:ext>
            </a:extLst>
          </p:cNvPr>
          <p:cNvSpPr/>
          <p:nvPr/>
        </p:nvSpPr>
        <p:spPr>
          <a:xfrm>
            <a:off x="4756931" y="969860"/>
            <a:ext cx="2864928" cy="746432"/>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0CD81A07-5FA1-8D18-B31B-6F24A94BC641}"/>
              </a:ext>
              <a:ext uri="{C183D7F6-B498-43B3-948B-1728B52AA6E4}">
                <adec:decorative xmlns:adec="http://schemas.microsoft.com/office/drawing/2017/decorative" val="1"/>
              </a:ext>
            </a:extLst>
          </p:cNvPr>
          <p:cNvSpPr/>
          <p:nvPr/>
        </p:nvSpPr>
        <p:spPr>
          <a:xfrm>
            <a:off x="4427496"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18BFBF79-43B5-91F4-2547-AE784251C6CE}"/>
              </a:ext>
            </a:extLst>
          </p:cNvPr>
          <p:cNvSpPr txBox="1"/>
          <p:nvPr/>
        </p:nvSpPr>
        <p:spPr>
          <a:xfrm>
            <a:off x="6296893" y="1073835"/>
            <a:ext cx="886461" cy="492443"/>
          </a:xfrm>
          <a:prstGeom prst="rect">
            <a:avLst/>
          </a:prstGeom>
          <a:noFill/>
        </p:spPr>
        <p:txBody>
          <a:bodyPr wrap="none" lIns="0" tIns="0" rIns="0" bIns="0" rtlCol="0">
            <a:spAutoFit/>
          </a:bodyPr>
          <a:lstStyle/>
          <a:p>
            <a:r>
              <a:rPr lang="en-US" sz="3200" dirty="0">
                <a:solidFill>
                  <a:schemeClr val="bg1"/>
                </a:solidFill>
                <a:latin typeface="+mj-lt"/>
              </a:rPr>
              <a:t>4.8%</a:t>
            </a:r>
          </a:p>
        </p:txBody>
      </p:sp>
      <p:sp>
        <p:nvSpPr>
          <p:cNvPr id="46" name="TextBox 45">
            <a:extLst>
              <a:ext uri="{FF2B5EF4-FFF2-40B4-BE49-F238E27FC236}">
                <a16:creationId xmlns:a16="http://schemas.microsoft.com/office/drawing/2014/main" id="{C2C9E71E-106C-B559-E980-813B64EAC2AB}"/>
              </a:ext>
            </a:extLst>
          </p:cNvPr>
          <p:cNvSpPr txBox="1"/>
          <p:nvPr/>
        </p:nvSpPr>
        <p:spPr>
          <a:xfrm>
            <a:off x="5351015" y="1235353"/>
            <a:ext cx="1171540" cy="215444"/>
          </a:xfrm>
          <a:prstGeom prst="rect">
            <a:avLst/>
          </a:prstGeom>
          <a:noFill/>
        </p:spPr>
        <p:txBody>
          <a:bodyPr wrap="square" lIns="0" tIns="0" rIns="0" bIns="0" rtlCol="0">
            <a:spAutoFit/>
          </a:bodyPr>
          <a:lstStyle/>
          <a:p>
            <a:r>
              <a:rPr lang="en-US" sz="1400" dirty="0">
                <a:solidFill>
                  <a:schemeClr val="bg1"/>
                </a:solidFill>
              </a:rPr>
              <a:t>Homicide </a:t>
            </a:r>
          </a:p>
        </p:txBody>
      </p:sp>
      <p:pic>
        <p:nvPicPr>
          <p:cNvPr id="48" name="Picture 47">
            <a:extLst>
              <a:ext uri="{FF2B5EF4-FFF2-40B4-BE49-F238E27FC236}">
                <a16:creationId xmlns:a16="http://schemas.microsoft.com/office/drawing/2014/main" id="{3D7E46DE-29E4-068B-DB59-2AB814572E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6952" y="1106737"/>
            <a:ext cx="520991" cy="520991"/>
          </a:xfrm>
          <a:prstGeom prst="rect">
            <a:avLst/>
          </a:prstGeom>
        </p:spPr>
      </p:pic>
      <p:pic>
        <p:nvPicPr>
          <p:cNvPr id="50" name="Picture 49">
            <a:extLst>
              <a:ext uri="{FF2B5EF4-FFF2-40B4-BE49-F238E27FC236}">
                <a16:creationId xmlns:a16="http://schemas.microsoft.com/office/drawing/2014/main" id="{58940A52-533F-8F72-7F13-8E67A2DF59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076" y="1012386"/>
            <a:ext cx="615342" cy="615342"/>
          </a:xfrm>
          <a:prstGeom prst="rect">
            <a:avLst/>
          </a:prstGeom>
        </p:spPr>
      </p:pic>
      <p:pic>
        <p:nvPicPr>
          <p:cNvPr id="54" name="Picture 53" descr="Shape&#10;&#10;Description automatically generated with low confidence">
            <a:extLst>
              <a:ext uri="{FF2B5EF4-FFF2-40B4-BE49-F238E27FC236}">
                <a16:creationId xmlns:a16="http://schemas.microsoft.com/office/drawing/2014/main" id="{27275C0F-EFB9-89EB-27EC-E81A9A25CC5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99604" y="880062"/>
            <a:ext cx="906104" cy="906104"/>
          </a:xfrm>
          <a:prstGeom prst="rect">
            <a:avLst/>
          </a:prstGeom>
        </p:spPr>
      </p:pic>
    </p:spTree>
    <p:extLst>
      <p:ext uri="{BB962C8B-B14F-4D97-AF65-F5344CB8AC3E}">
        <p14:creationId xmlns:p14="http://schemas.microsoft.com/office/powerpoint/2010/main" val="375251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D27D34-3322-0109-7B86-E6584C4C80F8}"/>
              </a:ext>
              <a:ext uri="{C183D7F6-B498-43B3-948B-1728B52AA6E4}">
                <adec:decorative xmlns:adec="http://schemas.microsoft.com/office/drawing/2017/decorative" val="1"/>
              </a:ext>
            </a:extLst>
          </p:cNvPr>
          <p:cNvSpPr/>
          <p:nvPr/>
        </p:nvSpPr>
        <p:spPr>
          <a:xfrm>
            <a:off x="8684707" y="4043392"/>
            <a:ext cx="2162981" cy="1993777"/>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57B9451-7C5F-4903-8301-FBD54E150435}"/>
              </a:ext>
              <a:ext uri="{C183D7F6-B498-43B3-948B-1728B52AA6E4}">
                <adec:decorative xmlns:adec="http://schemas.microsoft.com/office/drawing/2017/decorative" val="1"/>
              </a:ext>
            </a:extLst>
          </p:cNvPr>
          <p:cNvSpPr/>
          <p:nvPr/>
        </p:nvSpPr>
        <p:spPr>
          <a:xfrm>
            <a:off x="1372453" y="3429000"/>
            <a:ext cx="2162981" cy="2730857"/>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6" name="TextBox 15"/>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5</a:t>
            </a:r>
          </a:p>
        </p:txBody>
      </p:sp>
      <p:sp>
        <p:nvSpPr>
          <p:cNvPr id="122" name="TextBox 121"/>
          <p:cNvSpPr txBox="1"/>
          <p:nvPr/>
        </p:nvSpPr>
        <p:spPr>
          <a:xfrm>
            <a:off x="5387663" y="1044355"/>
            <a:ext cx="1612621" cy="276999"/>
          </a:xfrm>
          <a:prstGeom prst="rect">
            <a:avLst/>
          </a:prstGeom>
          <a:noFill/>
        </p:spPr>
        <p:txBody>
          <a:bodyPr wrap="none" lIns="0" tIns="0" rIns="0" bIns="0" rtlCol="0">
            <a:spAutoFit/>
          </a:bodyPr>
          <a:lstStyle/>
          <a:p>
            <a:pPr>
              <a:tabLst>
                <a:tab pos="347663" algn="l"/>
              </a:tabLst>
            </a:pPr>
            <a:r>
              <a:rPr lang="en-US" dirty="0">
                <a:solidFill>
                  <a:srgbClr val="30353F"/>
                </a:solidFill>
                <a:latin typeface="+mj-lt"/>
              </a:rPr>
              <a:t>SELF-INFLICTED</a:t>
            </a:r>
          </a:p>
        </p:txBody>
      </p:sp>
      <p:sp>
        <p:nvSpPr>
          <p:cNvPr id="121" name="TextBox 120"/>
          <p:cNvSpPr txBox="1"/>
          <p:nvPr/>
        </p:nvSpPr>
        <p:spPr>
          <a:xfrm>
            <a:off x="1741949" y="1044354"/>
            <a:ext cx="1279196" cy="276999"/>
          </a:xfrm>
          <a:prstGeom prst="rect">
            <a:avLst/>
          </a:prstGeom>
          <a:noFill/>
        </p:spPr>
        <p:txBody>
          <a:bodyPr wrap="none" lIns="0" tIns="0" rIns="0" bIns="0" rtlCol="0">
            <a:spAutoFit/>
          </a:bodyPr>
          <a:lstStyle/>
          <a:p>
            <a:pPr>
              <a:tabLst>
                <a:tab pos="347663" algn="l"/>
              </a:tabLst>
            </a:pPr>
            <a:r>
              <a:rPr lang="en-US" dirty="0">
                <a:solidFill>
                  <a:srgbClr val="30353F"/>
                </a:solidFill>
                <a:latin typeface="+mj-lt"/>
              </a:rPr>
              <a:t>ACCIDENTS</a:t>
            </a:r>
          </a:p>
        </p:txBody>
      </p:sp>
      <p:sp>
        <p:nvSpPr>
          <p:cNvPr id="123" name="TextBox 122"/>
          <p:cNvSpPr txBox="1"/>
          <p:nvPr/>
        </p:nvSpPr>
        <p:spPr>
          <a:xfrm>
            <a:off x="9039389" y="1044354"/>
            <a:ext cx="1575752" cy="276999"/>
          </a:xfrm>
          <a:prstGeom prst="rect">
            <a:avLst/>
          </a:prstGeom>
          <a:noFill/>
        </p:spPr>
        <p:txBody>
          <a:bodyPr wrap="none" lIns="0" tIns="0" rIns="0" bIns="0" rtlCol="0">
            <a:spAutoFit/>
          </a:bodyPr>
          <a:lstStyle/>
          <a:p>
            <a:pPr>
              <a:tabLst>
                <a:tab pos="347663" algn="l"/>
              </a:tabLst>
            </a:pPr>
            <a:r>
              <a:rPr lang="en-US" dirty="0">
                <a:solidFill>
                  <a:srgbClr val="30353F"/>
                </a:solidFill>
                <a:latin typeface="+mj-lt"/>
              </a:rPr>
              <a:t>TOTAL DEATHS</a:t>
            </a:r>
          </a:p>
        </p:txBody>
      </p:sp>
      <p:sp>
        <p:nvSpPr>
          <p:cNvPr id="138" name="Rectangle 137">
            <a:extLst>
              <a:ext uri="{C183D7F6-B498-43B3-948B-1728B52AA6E4}">
                <adec:decorative xmlns:adec="http://schemas.microsoft.com/office/drawing/2017/decorative" val="1"/>
              </a:ext>
            </a:extLst>
          </p:cNvPr>
          <p:cNvSpPr/>
          <p:nvPr/>
        </p:nvSpPr>
        <p:spPr>
          <a:xfrm>
            <a:off x="5008142" y="3428999"/>
            <a:ext cx="2162981" cy="2730857"/>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extBox 124"/>
          <p:cNvSpPr txBox="1"/>
          <p:nvPr/>
        </p:nvSpPr>
        <p:spPr>
          <a:xfrm>
            <a:off x="5116656" y="3531570"/>
            <a:ext cx="2054467" cy="1477328"/>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pPr marL="285750" indent="-285750" algn="l">
              <a:buFont typeface="Wingdings" panose="05000000000000000000" pitchFamily="2" charset="2"/>
              <a:buChar char="Ø"/>
            </a:pPr>
            <a:r>
              <a:rPr lang="en-US" dirty="0">
                <a:solidFill>
                  <a:srgbClr val="30353F"/>
                </a:solidFill>
              </a:rPr>
              <a:t>Minor d</a:t>
            </a:r>
            <a:r>
              <a:rPr lang="en-US" sz="1600" dirty="0">
                <a:solidFill>
                  <a:srgbClr val="30353F"/>
                </a:solidFill>
              </a:rPr>
              <a:t>ecreases in the 1980s</a:t>
            </a:r>
          </a:p>
          <a:p>
            <a:pPr marL="285750" indent="-285750" algn="l">
              <a:buFont typeface="Wingdings" panose="05000000000000000000" pitchFamily="2" charset="2"/>
              <a:buChar char="Ø"/>
            </a:pPr>
            <a:r>
              <a:rPr lang="en-US" dirty="0">
                <a:solidFill>
                  <a:srgbClr val="30353F"/>
                </a:solidFill>
              </a:rPr>
              <a:t>5% increase in early 1990s</a:t>
            </a:r>
          </a:p>
          <a:p>
            <a:pPr marL="285750" indent="-285750" algn="l">
              <a:buFont typeface="Wingdings" panose="05000000000000000000" pitchFamily="2" charset="2"/>
              <a:buChar char="Ø"/>
            </a:pPr>
            <a:r>
              <a:rPr lang="en-US" dirty="0">
                <a:solidFill>
                  <a:srgbClr val="30353F"/>
                </a:solidFill>
              </a:rPr>
              <a:t>Moderate increases in 2000s</a:t>
            </a:r>
          </a:p>
        </p:txBody>
      </p:sp>
      <p:sp>
        <p:nvSpPr>
          <p:cNvPr id="64" name="TextBox 63"/>
          <p:cNvSpPr txBox="1"/>
          <p:nvPr/>
        </p:nvSpPr>
        <p:spPr>
          <a:xfrm>
            <a:off x="5630322" y="5118176"/>
            <a:ext cx="931345" cy="615553"/>
          </a:xfrm>
          <a:prstGeom prst="rect">
            <a:avLst/>
          </a:prstGeom>
          <a:noFill/>
        </p:spPr>
        <p:txBody>
          <a:bodyPr wrap="none" lIns="0" tIns="0" rIns="0" bIns="0" rtlCol="0">
            <a:spAutoFit/>
          </a:bodyPr>
          <a:lstStyle/>
          <a:p>
            <a:r>
              <a:rPr lang="en-US" sz="4000" b="1" dirty="0">
                <a:solidFill>
                  <a:srgbClr val="FF0000"/>
                </a:solidFill>
              </a:rPr>
              <a:t>80%</a:t>
            </a:r>
          </a:p>
        </p:txBody>
      </p:sp>
      <p:sp>
        <p:nvSpPr>
          <p:cNvPr id="124" name="TextBox 123"/>
          <p:cNvSpPr txBox="1"/>
          <p:nvPr/>
        </p:nvSpPr>
        <p:spPr>
          <a:xfrm>
            <a:off x="1424929" y="3316731"/>
            <a:ext cx="2154636" cy="1723549"/>
          </a:xfrm>
          <a:prstGeom prst="rect">
            <a:avLst/>
          </a:prstGeom>
          <a:noFill/>
        </p:spPr>
        <p:txBody>
          <a:bodyPr wrap="square" lIns="0" tIns="0" rIns="0" bIns="0" rtlCol="0">
            <a:spAutoFit/>
          </a:bodyPr>
          <a:lstStyle/>
          <a:p>
            <a:pPr algn="ctr"/>
            <a:endParaRPr lang="en-US" sz="1600" dirty="0">
              <a:solidFill>
                <a:srgbClr val="30353F"/>
              </a:solidFill>
            </a:endParaRPr>
          </a:p>
          <a:p>
            <a:pPr marL="285750" indent="-285750">
              <a:buFont typeface="Wingdings" panose="05000000000000000000" pitchFamily="2" charset="2"/>
              <a:buChar char="Ø"/>
            </a:pPr>
            <a:r>
              <a:rPr lang="en-US" sz="1600" dirty="0">
                <a:solidFill>
                  <a:srgbClr val="30353F"/>
                </a:solidFill>
              </a:rPr>
              <a:t>Significant decrease in the 1980s 1990s</a:t>
            </a:r>
          </a:p>
          <a:p>
            <a:pPr marL="285750" indent="-285750">
              <a:buFont typeface="Wingdings" panose="05000000000000000000" pitchFamily="2" charset="2"/>
              <a:buChar char="Ø"/>
            </a:pPr>
            <a:r>
              <a:rPr lang="en-US" sz="1600" dirty="0">
                <a:solidFill>
                  <a:srgbClr val="30353F"/>
                </a:solidFill>
              </a:rPr>
              <a:t>Diminishing decrease of accidents over time</a:t>
            </a:r>
          </a:p>
          <a:p>
            <a:pPr marL="285750" indent="-285750">
              <a:buFont typeface="Wingdings" panose="05000000000000000000" pitchFamily="2" charset="2"/>
              <a:buChar char="Ø"/>
            </a:pPr>
            <a:r>
              <a:rPr lang="en-US" sz="1600" dirty="0">
                <a:solidFill>
                  <a:srgbClr val="30353F"/>
                </a:solidFill>
              </a:rPr>
              <a:t>Overall percentage drop is approx. 73%  </a:t>
            </a:r>
          </a:p>
        </p:txBody>
      </p:sp>
      <p:sp>
        <p:nvSpPr>
          <p:cNvPr id="143" name="TextBox 142"/>
          <p:cNvSpPr txBox="1"/>
          <p:nvPr/>
        </p:nvSpPr>
        <p:spPr>
          <a:xfrm>
            <a:off x="1956751" y="5143526"/>
            <a:ext cx="1064394" cy="615553"/>
          </a:xfrm>
          <a:prstGeom prst="rect">
            <a:avLst/>
          </a:prstGeom>
          <a:noFill/>
        </p:spPr>
        <p:txBody>
          <a:bodyPr wrap="none" lIns="0" tIns="0" rIns="0" bIns="0" rtlCol="0">
            <a:spAutoFit/>
          </a:bodyPr>
          <a:lstStyle/>
          <a:p>
            <a:r>
              <a:rPr lang="en-US" sz="4000" b="1" dirty="0">
                <a:solidFill>
                  <a:srgbClr val="00B050"/>
                </a:solidFill>
              </a:rPr>
              <a:t>73% </a:t>
            </a:r>
          </a:p>
        </p:txBody>
      </p:sp>
      <p:sp>
        <p:nvSpPr>
          <p:cNvPr id="126" name="TextBox 125"/>
          <p:cNvSpPr txBox="1"/>
          <p:nvPr/>
        </p:nvSpPr>
        <p:spPr>
          <a:xfrm>
            <a:off x="8684707" y="4270234"/>
            <a:ext cx="2154637" cy="738664"/>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pPr marL="285750" indent="-285750" algn="l">
              <a:buFont typeface="Wingdings" panose="05000000000000000000" pitchFamily="2" charset="2"/>
              <a:buChar char="Ø"/>
            </a:pPr>
            <a:r>
              <a:rPr lang="en-US" dirty="0">
                <a:solidFill>
                  <a:srgbClr val="30353F"/>
                </a:solidFill>
              </a:rPr>
              <a:t>War on Terror spike from 98-2004 of 120% </a:t>
            </a:r>
          </a:p>
        </p:txBody>
      </p:sp>
      <p:sp>
        <p:nvSpPr>
          <p:cNvPr id="147" name="TextBox 146"/>
          <p:cNvSpPr txBox="1"/>
          <p:nvPr/>
        </p:nvSpPr>
        <p:spPr>
          <a:xfrm>
            <a:off x="9204981" y="5113053"/>
            <a:ext cx="1114088" cy="615553"/>
          </a:xfrm>
          <a:prstGeom prst="rect">
            <a:avLst/>
          </a:prstGeom>
          <a:noFill/>
        </p:spPr>
        <p:txBody>
          <a:bodyPr wrap="none" lIns="0" tIns="0" rIns="0" bIns="0" rtlCol="0">
            <a:spAutoFit/>
          </a:bodyPr>
          <a:lstStyle/>
          <a:p>
            <a:r>
              <a:rPr lang="en-US" sz="4000" b="1" dirty="0">
                <a:solidFill>
                  <a:srgbClr val="FF0000"/>
                </a:solidFill>
              </a:rPr>
              <a:t>120%</a:t>
            </a:r>
          </a:p>
        </p:txBody>
      </p:sp>
      <p:sp>
        <p:nvSpPr>
          <p:cNvPr id="35" name="TextBox 34">
            <a:extLst>
              <a:ext uri="{FF2B5EF4-FFF2-40B4-BE49-F238E27FC236}">
                <a16:creationId xmlns:a16="http://schemas.microsoft.com/office/drawing/2014/main" id="{0D497812-EAA0-46B1-8255-6A78E8C11B36}"/>
              </a:ext>
            </a:extLst>
          </p:cNvPr>
          <p:cNvSpPr txBox="1"/>
          <p:nvPr/>
        </p:nvSpPr>
        <p:spPr>
          <a:xfrm>
            <a:off x="6038287" y="165381"/>
            <a:ext cx="11541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 </a:t>
            </a:r>
          </a:p>
        </p:txBody>
      </p:sp>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pic>
        <p:nvPicPr>
          <p:cNvPr id="23" name="Picture 22" descr="Chart&#10;&#10;Description automatically generated">
            <a:extLst>
              <a:ext uri="{FF2B5EF4-FFF2-40B4-BE49-F238E27FC236}">
                <a16:creationId xmlns:a16="http://schemas.microsoft.com/office/drawing/2014/main" id="{9B6DF676-0219-28E3-6FC1-59AE60349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4464" y="1473170"/>
            <a:ext cx="2828600" cy="1906920"/>
          </a:xfrm>
          <a:prstGeom prst="rect">
            <a:avLst/>
          </a:prstGeom>
        </p:spPr>
      </p:pic>
      <p:sp>
        <p:nvSpPr>
          <p:cNvPr id="2" name="TextBox 1">
            <a:extLst>
              <a:ext uri="{FF2B5EF4-FFF2-40B4-BE49-F238E27FC236}">
                <a16:creationId xmlns:a16="http://schemas.microsoft.com/office/drawing/2014/main" id="{7EE9D6C6-3D07-5F53-5B1C-9AFA05CA6A58}"/>
              </a:ext>
            </a:extLst>
          </p:cNvPr>
          <p:cNvSpPr txBox="1"/>
          <p:nvPr/>
        </p:nvSpPr>
        <p:spPr>
          <a:xfrm>
            <a:off x="3293148" y="165381"/>
            <a:ext cx="560570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TRENDS PERCENTAGES </a:t>
            </a:r>
          </a:p>
        </p:txBody>
      </p:sp>
      <p:pic>
        <p:nvPicPr>
          <p:cNvPr id="14" name="Picture 13" descr="Chart&#10;&#10;Description automatically generated">
            <a:extLst>
              <a:ext uri="{FF2B5EF4-FFF2-40B4-BE49-F238E27FC236}">
                <a16:creationId xmlns:a16="http://schemas.microsoft.com/office/drawing/2014/main" id="{FA4E1B25-C180-FF49-CF1D-2BC7D5F2CA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2931" y="1440445"/>
            <a:ext cx="1952210" cy="2602947"/>
          </a:xfrm>
          <a:prstGeom prst="rect">
            <a:avLst/>
          </a:prstGeom>
        </p:spPr>
      </p:pic>
      <p:pic>
        <p:nvPicPr>
          <p:cNvPr id="7" name="Picture 6" descr="Chart, waterfall chart&#10;&#10;Description automatically generated">
            <a:extLst>
              <a:ext uri="{FF2B5EF4-FFF2-40B4-BE49-F238E27FC236}">
                <a16:creationId xmlns:a16="http://schemas.microsoft.com/office/drawing/2014/main" id="{78ABFE2A-C9A5-6436-D7FF-091D333D89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138" y="1473170"/>
            <a:ext cx="2710459" cy="2027775"/>
          </a:xfrm>
          <a:prstGeom prst="rect">
            <a:avLst/>
          </a:prstGeom>
        </p:spPr>
      </p:pic>
    </p:spTree>
    <p:extLst>
      <p:ext uri="{BB962C8B-B14F-4D97-AF65-F5344CB8AC3E}">
        <p14:creationId xmlns:p14="http://schemas.microsoft.com/office/powerpoint/2010/main" val="167683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
        <p:nvSpPr>
          <p:cNvPr id="3" name="TextBox 2">
            <a:extLst>
              <a:ext uri="{FF2B5EF4-FFF2-40B4-BE49-F238E27FC236}">
                <a16:creationId xmlns:a16="http://schemas.microsoft.com/office/drawing/2014/main" id="{FCEAD23C-4D71-2DB9-5076-103638F07478}"/>
              </a:ext>
            </a:extLst>
          </p:cNvPr>
          <p:cNvSpPr txBox="1"/>
          <p:nvPr/>
        </p:nvSpPr>
        <p:spPr>
          <a:xfrm>
            <a:off x="0" y="5645983"/>
            <a:ext cx="4433980" cy="1131079"/>
          </a:xfrm>
          <a:prstGeom prst="rect">
            <a:avLst/>
          </a:prstGeom>
          <a:noFill/>
        </p:spPr>
        <p:txBody>
          <a:bodyPr wrap="square" rtlCol="0">
            <a:spAutoFit/>
          </a:bodyPr>
          <a:lstStyle/>
          <a:p>
            <a:r>
              <a:rPr lang="en-US" dirty="0">
                <a:solidFill>
                  <a:schemeClr val="bg1"/>
                </a:solidFill>
              </a:rPr>
              <a:t>Contact Information</a:t>
            </a:r>
          </a:p>
          <a:p>
            <a:endParaRPr lang="en-US" dirty="0">
              <a:solidFill>
                <a:schemeClr val="bg1"/>
              </a:solidFill>
            </a:endParaRPr>
          </a:p>
          <a:p>
            <a:r>
              <a:rPr lang="en-US" sz="1050" dirty="0">
                <a:solidFill>
                  <a:schemeClr val="bg1"/>
                </a:solidFill>
              </a:rPr>
              <a:t>Email: </a:t>
            </a:r>
            <a:r>
              <a:rPr lang="en-US" sz="1050" dirty="0">
                <a:solidFill>
                  <a:schemeClr val="bg1"/>
                </a:solidFill>
                <a:hlinkClick r:id="rId4"/>
              </a:rPr>
              <a:t>ashton.wolf@yahoo.com</a:t>
            </a:r>
            <a:endParaRPr lang="en-US" sz="1050" dirty="0">
              <a:solidFill>
                <a:schemeClr val="bg1"/>
              </a:solidFill>
            </a:endParaRPr>
          </a:p>
          <a:p>
            <a:r>
              <a:rPr lang="en-US" sz="1050" dirty="0">
                <a:solidFill>
                  <a:schemeClr val="bg1"/>
                </a:solidFill>
              </a:rPr>
              <a:t>GitHub: </a:t>
            </a:r>
            <a:r>
              <a:rPr lang="en-US" sz="1050" dirty="0">
                <a:hlinkClick r:id="rId5"/>
              </a:rPr>
              <a:t>wolfman1986 (</a:t>
            </a:r>
            <a:r>
              <a:rPr lang="en-US" sz="1050" dirty="0" err="1">
                <a:hlinkClick r:id="rId5"/>
              </a:rPr>
              <a:t>ashtonW</a:t>
            </a:r>
            <a:r>
              <a:rPr lang="en-US" sz="1050" dirty="0">
                <a:hlinkClick r:id="rId5"/>
              </a:rPr>
              <a:t>) (github.com)</a:t>
            </a:r>
            <a:endParaRPr lang="en-US" sz="1050" dirty="0"/>
          </a:p>
          <a:p>
            <a:r>
              <a:rPr lang="en-US" sz="1050" dirty="0">
                <a:solidFill>
                  <a:schemeClr val="bg1"/>
                </a:solidFill>
              </a:rPr>
              <a:t>LinkedIn: </a:t>
            </a:r>
            <a:r>
              <a:rPr lang="en-US" sz="1050" b="0" i="0" dirty="0">
                <a:effectLst/>
                <a:latin typeface="-apple-system"/>
                <a:hlinkClick r:id="rId6"/>
              </a:rPr>
              <a:t>www.linkedin.com/in/ashton-wolf</a:t>
            </a:r>
            <a:r>
              <a:rPr lang="en-US" sz="1050" b="0" i="0" dirty="0">
                <a:effectLst/>
                <a:latin typeface="-apple-system"/>
              </a:rPr>
              <a:t> </a:t>
            </a:r>
            <a:endParaRPr lang="en-US" sz="1050" dirty="0">
              <a:solidFill>
                <a:schemeClr val="bg1"/>
              </a:solidFill>
            </a:endParaRPr>
          </a:p>
        </p:txBody>
      </p:sp>
    </p:spTree>
    <p:extLst>
      <p:ext uri="{BB962C8B-B14F-4D97-AF65-F5344CB8AC3E}">
        <p14:creationId xmlns:p14="http://schemas.microsoft.com/office/powerpoint/2010/main" val="3345628227"/>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2347</TotalTime>
  <Words>1057</Words>
  <Application>Microsoft Office PowerPoint</Application>
  <PresentationFormat>Widescreen</PresentationFormat>
  <Paragraphs>140</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Calibri</vt:lpstr>
      <vt:lpstr>Century Gothic</vt:lpstr>
      <vt:lpstr>Segoe UI Light</vt:lpstr>
      <vt:lpstr>Wingdings</vt:lpstr>
      <vt:lpstr>Office Theme</vt:lpstr>
      <vt:lpstr>Slide 1</vt:lpstr>
      <vt:lpstr>Slide 2</vt:lpstr>
      <vt:lpstr>Slide 3</vt:lpstr>
      <vt:lpstr>Slide 4</vt:lpstr>
      <vt:lpstr>Slide 4</vt:lpstr>
      <vt:lpstr>Slide 5</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Ashton Wolf</dc:creator>
  <cp:lastModifiedBy>Ashton Wolf</cp:lastModifiedBy>
  <cp:revision>17</cp:revision>
  <dcterms:created xsi:type="dcterms:W3CDTF">2023-07-11T15:54:03Z</dcterms:created>
  <dcterms:modified xsi:type="dcterms:W3CDTF">2023-07-13T18:58:26Z</dcterms:modified>
</cp:coreProperties>
</file>