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6" autoAdjust="0"/>
    <p:restoredTop sz="65796" autoAdjust="0"/>
  </p:normalViewPr>
  <p:slideViewPr>
    <p:cSldViewPr snapToGrid="0">
      <p:cViewPr varScale="1">
        <p:scale>
          <a:sx n="79" d="100"/>
          <a:sy n="79" d="100"/>
        </p:scale>
        <p:origin x="18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Jones" userId="6ca1e8c943bd893c" providerId="LiveId" clId="{04F16EBE-656B-441D-A083-4FD078453537}"/>
    <pc:docChg chg="custSel modSld">
      <pc:chgData name="Ryan Jones" userId="6ca1e8c943bd893c" providerId="LiveId" clId="{04F16EBE-656B-441D-A083-4FD078453537}" dt="2025-10-20T01:42:18.232" v="516" actId="313"/>
      <pc:docMkLst>
        <pc:docMk/>
      </pc:docMkLst>
      <pc:sldChg chg="modSp mod">
        <pc:chgData name="Ryan Jones" userId="6ca1e8c943bd893c" providerId="LiveId" clId="{04F16EBE-656B-441D-A083-4FD078453537}" dt="2025-10-20T01:37:20.845" v="167" actId="20577"/>
        <pc:sldMkLst>
          <pc:docMk/>
          <pc:sldMk cId="1865885945" sldId="260"/>
        </pc:sldMkLst>
        <pc:spChg chg="mod">
          <ac:chgData name="Ryan Jones" userId="6ca1e8c943bd893c" providerId="LiveId" clId="{04F16EBE-656B-441D-A083-4FD078453537}" dt="2025-10-20T01:37:20.845" v="167" actId="20577"/>
          <ac:spMkLst>
            <pc:docMk/>
            <pc:sldMk cId="1865885945" sldId="260"/>
            <ac:spMk id="3" creationId="{00000000-0000-0000-0000-000000000000}"/>
          </ac:spMkLst>
        </pc:spChg>
      </pc:sldChg>
      <pc:sldChg chg="addSp delSp modSp mod">
        <pc:chgData name="Ryan Jones" userId="6ca1e8c943bd893c" providerId="LiveId" clId="{04F16EBE-656B-441D-A083-4FD078453537}" dt="2025-10-20T01:38:14.623" v="170" actId="14100"/>
        <pc:sldMkLst>
          <pc:docMk/>
          <pc:sldMk cId="2776425341" sldId="261"/>
        </pc:sldMkLst>
        <pc:spChg chg="del mod">
          <ac:chgData name="Ryan Jones" userId="6ca1e8c943bd893c" providerId="LiveId" clId="{04F16EBE-656B-441D-A083-4FD078453537}" dt="2025-10-20T01:38:10.542" v="169"/>
          <ac:spMkLst>
            <pc:docMk/>
            <pc:sldMk cId="2776425341" sldId="261"/>
            <ac:spMk id="3" creationId="{00000000-0000-0000-0000-000000000000}"/>
          </ac:spMkLst>
        </pc:spChg>
        <pc:picChg chg="add mod">
          <ac:chgData name="Ryan Jones" userId="6ca1e8c943bd893c" providerId="LiveId" clId="{04F16EBE-656B-441D-A083-4FD078453537}" dt="2025-10-20T01:38:14.623" v="170" actId="14100"/>
          <ac:picMkLst>
            <pc:docMk/>
            <pc:sldMk cId="2776425341" sldId="261"/>
            <ac:picMk id="4" creationId="{6CFF0451-837E-3C53-EA4B-E27550A017B9}"/>
          </ac:picMkLst>
        </pc:picChg>
      </pc:sldChg>
      <pc:sldChg chg="modSp mod">
        <pc:chgData name="Ryan Jones" userId="6ca1e8c943bd893c" providerId="LiveId" clId="{04F16EBE-656B-441D-A083-4FD078453537}" dt="2025-10-20T01:40:41.444" v="375" actId="20577"/>
        <pc:sldMkLst>
          <pc:docMk/>
          <pc:sldMk cId="376843144" sldId="263"/>
        </pc:sldMkLst>
        <pc:spChg chg="mod">
          <ac:chgData name="Ryan Jones" userId="6ca1e8c943bd893c" providerId="LiveId" clId="{04F16EBE-656B-441D-A083-4FD078453537}" dt="2025-10-20T01:40:41.444" v="375" actId="20577"/>
          <ac:spMkLst>
            <pc:docMk/>
            <pc:sldMk cId="376843144" sldId="263"/>
            <ac:spMk id="3" creationId="{00000000-0000-0000-0000-000000000000}"/>
          </ac:spMkLst>
        </pc:spChg>
      </pc:sldChg>
      <pc:sldChg chg="modSp mod">
        <pc:chgData name="Ryan Jones" userId="6ca1e8c943bd893c" providerId="LiveId" clId="{04F16EBE-656B-441D-A083-4FD078453537}" dt="2025-10-20T01:42:18.232" v="516" actId="313"/>
        <pc:sldMkLst>
          <pc:docMk/>
          <pc:sldMk cId="3225141645" sldId="265"/>
        </pc:sldMkLst>
        <pc:spChg chg="mod">
          <ac:chgData name="Ryan Jones" userId="6ca1e8c943bd893c" providerId="LiveId" clId="{04F16EBE-656B-441D-A083-4FD078453537}" dt="2025-10-20T01:42:18.232" v="516" actId="313"/>
          <ac:spMkLst>
            <pc:docMk/>
            <pc:sldMk cId="3225141645" sldId="265"/>
            <ac:spMk id="3" creationId="{00000000-0000-0000-0000-000000000000}"/>
          </ac:spMkLst>
        </pc:spChg>
      </pc:sldChg>
      <pc:sldChg chg="addSp modSp mod">
        <pc:chgData name="Ryan Jones" userId="6ca1e8c943bd893c" providerId="LiveId" clId="{04F16EBE-656B-441D-A083-4FD078453537}" dt="2025-10-20T01:38:59.138" v="181" actId="14100"/>
        <pc:sldMkLst>
          <pc:docMk/>
          <pc:sldMk cId="3564055637" sldId="267"/>
        </pc:sldMkLst>
        <pc:picChg chg="add mod">
          <ac:chgData name="Ryan Jones" userId="6ca1e8c943bd893c" providerId="LiveId" clId="{04F16EBE-656B-441D-A083-4FD078453537}" dt="2025-10-20T01:38:59.138" v="181" actId="14100"/>
          <ac:picMkLst>
            <pc:docMk/>
            <pc:sldMk cId="3564055637" sldId="267"/>
            <ac:picMk id="4" creationId="{4827FD61-334A-5443-C2BF-882F353E7F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</a:t>
            </a:r>
            <a:r>
              <a:rPr lang="en-US" baseline="0" dirty="0"/>
              <a:t> speaker notes required for this slide.]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[In your speaker notes, include an</a:t>
            </a:r>
            <a:r>
              <a:rPr lang="en-US" baseline="0" dirty="0"/>
              <a:t> explanation </a:t>
            </a:r>
            <a:r>
              <a:rPr lang="en-US" dirty="0"/>
              <a:t>of</a:t>
            </a:r>
            <a:r>
              <a:rPr lang="en-US" baseline="0" dirty="0"/>
              <a:t> the different requirements you determined for </a:t>
            </a:r>
            <a:r>
              <a:rPr lang="en-US" baseline="0" dirty="0" err="1"/>
              <a:t>DriverPass’s</a:t>
            </a:r>
            <a:r>
              <a:rPr lang="en-US" baseline="0" dirty="0"/>
              <a:t> system. What are the functional requirements you selected to describe? What are the nonfunctional requirements you selected to describe? Be sure to explain how these requirements meet </a:t>
            </a:r>
            <a:r>
              <a:rPr lang="en-US" baseline="0" dirty="0" err="1"/>
              <a:t>DriverPass’s</a:t>
            </a:r>
            <a:r>
              <a:rPr lang="en-US" baseline="0" dirty="0"/>
              <a:t> needs.]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[Explain</a:t>
            </a:r>
            <a:r>
              <a:rPr lang="en-US" baseline="0" dirty="0"/>
              <a:t> your diagram. Who are the different actors in the system? What are the different use cases?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terms like “actors” and “use cases” in your explanation.]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[Explain</a:t>
            </a:r>
            <a:r>
              <a:rPr lang="en-US" baseline="0" dirty="0"/>
              <a:t> your diagram. Which use case are you breaking down? What are the steps for this use case?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technical terms such as “nodes,” “control flows,” and so on.]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[How</a:t>
            </a:r>
            <a:r>
              <a:rPr lang="en-US" baseline="0" dirty="0"/>
              <a:t> did you consider security in your design? In your explanation, keep your audience in mind by avoiding the use of technical 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[What are the limitations of your design?</a:t>
            </a:r>
            <a:r>
              <a:rPr lang="en-US" baseline="0" dirty="0"/>
              <a:t> In your explanation, keep your audience in mind by avoiding the use </a:t>
            </a:r>
            <a:r>
              <a:rPr lang="en-US" baseline="0"/>
              <a:t>of technical </a:t>
            </a:r>
            <a:r>
              <a:rPr lang="en-US" baseline="0" dirty="0"/>
              <a:t>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Ryan Jones</a:t>
            </a:r>
            <a:endParaRPr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Students must be able to book a lesson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Students must be able to take practice exams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TLS encryption for data in transit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system must be performant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FF0451-837E-3C53-EA4B-E27550A01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091238" y="1621536"/>
            <a:ext cx="5305425" cy="30159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[Insert </a:t>
            </a:r>
            <a:r>
              <a:rPr lang="en-US" sz="2400" b="1" dirty="0">
                <a:solidFill>
                  <a:srgbClr val="000000"/>
                </a:solidFill>
              </a:rPr>
              <a:t>one</a:t>
            </a:r>
            <a:r>
              <a:rPr lang="en-US" sz="2400" dirty="0">
                <a:solidFill>
                  <a:srgbClr val="000000"/>
                </a:solidFill>
              </a:rPr>
              <a:t> of your activity diagrams here.]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7FD61-334A-5443-C2BF-882F353E7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171" y="1019544"/>
            <a:ext cx="6082110" cy="55031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TLS for data in transit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Passwords are hashed before being written to the database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Role Based Access control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Nightly Backups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Limited password retries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 programmer is required to create new packages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Manual deconflicting of schedules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Basic Reporting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Relies on external services for payments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1349</TotalTime>
  <Words>336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Ryan Jones</cp:lastModifiedBy>
  <cp:revision>21</cp:revision>
  <dcterms:created xsi:type="dcterms:W3CDTF">2019-10-14T02:36:52Z</dcterms:created>
  <dcterms:modified xsi:type="dcterms:W3CDTF">2025-10-20T01:42:23Z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