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80" r:id="rId2"/>
    <p:sldId id="260" r:id="rId3"/>
    <p:sldId id="271" r:id="rId4"/>
    <p:sldId id="272" r:id="rId5"/>
    <p:sldId id="275" r:id="rId6"/>
    <p:sldId id="274" r:id="rId7"/>
    <p:sldId id="277" r:id="rId8"/>
    <p:sldId id="279" r:id="rId9"/>
    <p:sldId id="273" r:id="rId10"/>
    <p:sldId id="27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3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5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8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0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8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9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167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71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8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79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3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212A-5FB1-9E48-9DEB-EF9EE269AE75}" type="datetimeFigureOut">
              <a:rPr lang="pt-PT" smtClean="0"/>
              <a:t>05/05/24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57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C5E0A-8015-6114-25EC-097F8F75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85621"/>
            <a:ext cx="9559637" cy="2167261"/>
          </a:xfrm>
        </p:spPr>
        <p:txBody>
          <a:bodyPr/>
          <a:lstStyle/>
          <a:p>
            <a:pPr algn="l"/>
            <a:r>
              <a:rPr lang="pt-PT" b="1" i="0" u="none" strike="noStrike" dirty="0">
                <a:effectLst/>
                <a:latin typeface="Roboto" panose="02000000000000000000" pitchFamily="2" charset="0"/>
              </a:rPr>
              <a:t>Protótipo da Interface e </a:t>
            </a:r>
            <a:br>
              <a:rPr lang="pt-PT" b="1" i="0" u="none" strike="noStrike" dirty="0">
                <a:effectLst/>
                <a:latin typeface="Roboto" panose="02000000000000000000" pitchFamily="2" charset="0"/>
              </a:rPr>
            </a:br>
            <a:r>
              <a:rPr lang="pt-PT" b="1" i="0" u="none" strike="noStrike" dirty="0">
                <a:effectLst/>
                <a:latin typeface="Roboto" panose="02000000000000000000" pitchFamily="2" charset="0"/>
              </a:rPr>
              <a:t>Interação</a:t>
            </a:r>
            <a:br>
              <a:rPr lang="pt-PT" b="1" i="0" u="none" strike="noStrike" dirty="0">
                <a:effectLst/>
                <a:latin typeface="Roboto" panose="02000000000000000000" pitchFamily="2" charset="0"/>
              </a:rPr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CFEA2-24A1-A340-28C4-A1A96662F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Instituto Politécnico Viana do Castelo</a:t>
            </a:r>
          </a:p>
          <a:p>
            <a:r>
              <a:rPr lang="pt-PT" dirty="0"/>
              <a:t>Engenharia da Computação Gráfica e Multimédia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1644DF-1C79-454C-4BE4-8FD08B40E58C}"/>
              </a:ext>
            </a:extLst>
          </p:cNvPr>
          <p:cNvSpPr txBox="1"/>
          <p:nvPr/>
        </p:nvSpPr>
        <p:spPr>
          <a:xfrm>
            <a:off x="6079537" y="5511726"/>
            <a:ext cx="274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dirty="0"/>
              <a:t>Duarte Pires nº 29999</a:t>
            </a:r>
          </a:p>
          <a:p>
            <a:pPr algn="r"/>
            <a:r>
              <a:rPr lang="pt-PT" dirty="0"/>
              <a:t>Renato Madeira nº 29683</a:t>
            </a:r>
          </a:p>
        </p:txBody>
      </p:sp>
    </p:spTree>
    <p:extLst>
      <p:ext uri="{BB962C8B-B14F-4D97-AF65-F5344CB8AC3E}">
        <p14:creationId xmlns:p14="http://schemas.microsoft.com/office/powerpoint/2010/main" val="402445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 err="1"/>
              <a:t>Quando</a:t>
            </a:r>
            <a:r>
              <a:rPr lang="en-US" sz="1800" dirty="0"/>
              <a:t> o </a:t>
            </a:r>
            <a:r>
              <a:rPr lang="en-US" sz="1800" dirty="0" err="1"/>
              <a:t>utilizador</a:t>
            </a:r>
            <a:r>
              <a:rPr lang="en-US" sz="1800" dirty="0"/>
              <a:t> </a:t>
            </a:r>
            <a:r>
              <a:rPr lang="en-US" sz="1800" dirty="0" err="1"/>
              <a:t>vence</a:t>
            </a:r>
            <a:r>
              <a:rPr lang="en-US" sz="1800" dirty="0"/>
              <a:t> a </a:t>
            </a:r>
            <a:r>
              <a:rPr lang="en-US" sz="1800" dirty="0" err="1"/>
              <a:t>partida</a:t>
            </a:r>
            <a:r>
              <a:rPr lang="en-US" sz="18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7F2F6F-B9A5-783E-A8D3-F7E1CEF7E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56" y="609600"/>
            <a:ext cx="5888001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5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O </a:t>
            </a:r>
            <a:r>
              <a:rPr lang="en-US" sz="1800" dirty="0" err="1"/>
              <a:t>resultado</a:t>
            </a:r>
            <a:r>
              <a:rPr lang="en-US" sz="1800" dirty="0"/>
              <a:t> entre o </a:t>
            </a:r>
            <a:r>
              <a:rPr lang="en-US" sz="1800" dirty="0" err="1"/>
              <a:t>utilizador</a:t>
            </a:r>
            <a:r>
              <a:rPr lang="en-US" sz="1800" dirty="0"/>
              <a:t> e o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adversário</a:t>
            </a:r>
            <a:r>
              <a:rPr lang="en-US" sz="1800" dirty="0"/>
              <a:t>.</a:t>
            </a:r>
          </a:p>
        </p:txBody>
      </p:sp>
      <p:pic>
        <p:nvPicPr>
          <p:cNvPr id="47" name="Imagem 46" descr="Uma imagem com texto, Jogos e desportos indoor, jogo de tabuleiro, Jogos&#10;&#10;Descrição gerada automaticamente">
            <a:extLst>
              <a:ext uri="{FF2B5EF4-FFF2-40B4-BE49-F238E27FC236}">
                <a16:creationId xmlns:a16="http://schemas.microsoft.com/office/drawing/2014/main" id="{27673095-DE70-0829-C913-F2788663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34" y="311149"/>
            <a:ext cx="65532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Home page do nosso Jogo.</a:t>
            </a:r>
          </a:p>
        </p:txBody>
      </p:sp>
      <p:pic>
        <p:nvPicPr>
          <p:cNvPr id="7" name="Marcador de Posição de Conteúdo 6" descr="Uma imagem com damas, jogo de tabuleiro, Jogos, Jogos e desportos indoor&#10;&#10;Descrição gerada automaticamente">
            <a:extLst>
              <a:ext uri="{FF2B5EF4-FFF2-40B4-BE49-F238E27FC236}">
                <a16:creationId xmlns:a16="http://schemas.microsoft.com/office/drawing/2014/main" id="{AA456BAF-1020-5C4C-8319-7D2A168696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95"/>
          <a:stretch/>
        </p:blipFill>
        <p:spPr>
          <a:xfrm>
            <a:off x="5338627" y="609600"/>
            <a:ext cx="617806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8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Quando o utilizador pressiona o botão “Regras”.</a:t>
            </a:r>
          </a:p>
        </p:txBody>
      </p:sp>
      <p:pic>
        <p:nvPicPr>
          <p:cNvPr id="3" name="Imagem 2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13F39C0E-621D-B6F9-13EE-8DA7595F0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57" y="609600"/>
            <a:ext cx="588800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 err="1"/>
              <a:t>Quando</a:t>
            </a:r>
            <a:r>
              <a:rPr lang="en-US" sz="1800" dirty="0"/>
              <a:t> o </a:t>
            </a:r>
            <a:r>
              <a:rPr lang="en-US" sz="1800" dirty="0" err="1"/>
              <a:t>utilizador</a:t>
            </a:r>
            <a:r>
              <a:rPr lang="en-US" sz="1800" dirty="0"/>
              <a:t> </a:t>
            </a:r>
            <a:r>
              <a:rPr lang="en-US" sz="1800" dirty="0" err="1"/>
              <a:t>entra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”</a:t>
            </a:r>
            <a:r>
              <a:rPr lang="en-US" sz="1800" dirty="0" err="1"/>
              <a:t>Entrar</a:t>
            </a:r>
            <a:r>
              <a:rPr lang="en-US" sz="1800" dirty="0"/>
              <a:t> no Jogo”,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pedido</a:t>
            </a:r>
            <a:r>
              <a:rPr lang="en-US" sz="1800" dirty="0"/>
              <a:t> que </a:t>
            </a:r>
            <a:r>
              <a:rPr lang="en-US" sz="1800" dirty="0" err="1"/>
              <a:t>insira</a:t>
            </a:r>
            <a:r>
              <a:rPr lang="en-US" sz="1800" dirty="0"/>
              <a:t> um username.</a:t>
            </a:r>
          </a:p>
          <a:p>
            <a:r>
              <a:rPr lang="en-US" sz="1800" dirty="0" err="1"/>
              <a:t>Esse</a:t>
            </a:r>
            <a:r>
              <a:rPr lang="en-US" sz="1800" dirty="0"/>
              <a:t> username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visível</a:t>
            </a:r>
            <a:r>
              <a:rPr lang="en-US" sz="1800" dirty="0"/>
              <a:t> para o </a:t>
            </a:r>
            <a:r>
              <a:rPr lang="en-US" sz="1800" dirty="0" err="1"/>
              <a:t>adversário</a:t>
            </a:r>
            <a:r>
              <a:rPr lang="en-US" sz="1800" dirty="0"/>
              <a:t>.</a:t>
            </a:r>
          </a:p>
        </p:txBody>
      </p:sp>
      <p:pic>
        <p:nvPicPr>
          <p:cNvPr id="4" name="Imagem 3" descr="Uma imagem com damas, jogo de tabuleiro, Jogo de mesa, Jogos e desportos indoor&#10;&#10;Descrição gerada automaticamente">
            <a:extLst>
              <a:ext uri="{FF2B5EF4-FFF2-40B4-BE49-F238E27FC236}">
                <a16:creationId xmlns:a16="http://schemas.microsoft.com/office/drawing/2014/main" id="{2E381279-2C35-CB44-1226-61CEBEB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57" y="609600"/>
            <a:ext cx="588800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Este </a:t>
            </a:r>
            <a:r>
              <a:rPr lang="en-US" sz="1800" dirty="0" err="1"/>
              <a:t>é</a:t>
            </a:r>
            <a:r>
              <a:rPr lang="en-US" sz="1800" dirty="0"/>
              <a:t> o </a:t>
            </a:r>
            <a:r>
              <a:rPr lang="en-US" sz="1800" dirty="0" err="1"/>
              <a:t>ecrã</a:t>
            </a:r>
            <a:r>
              <a:rPr lang="en-US" sz="1800" dirty="0"/>
              <a:t> </a:t>
            </a:r>
            <a:r>
              <a:rPr lang="en-US" sz="1800" dirty="0" err="1"/>
              <a:t>enquanto</a:t>
            </a:r>
            <a:r>
              <a:rPr lang="en-US" sz="1800" dirty="0"/>
              <a:t> o </a:t>
            </a:r>
            <a:r>
              <a:rPr lang="en-US" sz="1800" dirty="0" err="1"/>
              <a:t>utilizador</a:t>
            </a:r>
            <a:r>
              <a:rPr lang="en-US" sz="1800" dirty="0"/>
              <a:t> </a:t>
            </a:r>
            <a:r>
              <a:rPr lang="en-US" sz="1800" dirty="0" err="1"/>
              <a:t>aguarda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um </a:t>
            </a:r>
            <a:r>
              <a:rPr lang="en-US" sz="1800" dirty="0" err="1"/>
              <a:t>adversário</a:t>
            </a:r>
            <a:r>
              <a:rPr lang="en-US" sz="1800" dirty="0"/>
              <a:t>.</a:t>
            </a:r>
          </a:p>
        </p:txBody>
      </p:sp>
      <p:pic>
        <p:nvPicPr>
          <p:cNvPr id="6" name="Imagem 5" descr="Uma imagem com texto, captura de ecrã, Jogos, jogo de tabuleiro&#10;&#10;Descrição gerada automaticamente">
            <a:extLst>
              <a:ext uri="{FF2B5EF4-FFF2-40B4-BE49-F238E27FC236}">
                <a16:creationId xmlns:a16="http://schemas.microsoft.com/office/drawing/2014/main" id="{45886722-32A3-B455-8E27-757A69D3B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57" y="609600"/>
            <a:ext cx="588800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2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dirty="0" err="1"/>
              <a:t>mensagem</a:t>
            </a:r>
            <a:r>
              <a:rPr lang="en-US" sz="1800" dirty="0"/>
              <a:t> que </a:t>
            </a:r>
            <a:r>
              <a:rPr lang="en-US" sz="1800" dirty="0" err="1"/>
              <a:t>aparece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um </a:t>
            </a:r>
            <a:r>
              <a:rPr lang="en-US" sz="1800" dirty="0" err="1"/>
              <a:t>adversário</a:t>
            </a:r>
            <a:r>
              <a:rPr lang="en-US" sz="1800" dirty="0"/>
              <a:t> </a:t>
            </a:r>
            <a:r>
              <a:rPr lang="en-US" sz="1800" dirty="0" err="1"/>
              <a:t>é</a:t>
            </a:r>
            <a:r>
              <a:rPr lang="en-US" sz="1800" dirty="0"/>
              <a:t> </a:t>
            </a:r>
            <a:r>
              <a:rPr lang="en-US" sz="1800" dirty="0" err="1"/>
              <a:t>encontrado</a:t>
            </a:r>
            <a:r>
              <a:rPr lang="en-US" sz="1800" dirty="0"/>
              <a:t>, </a:t>
            </a:r>
            <a:r>
              <a:rPr lang="en-US" sz="1800" dirty="0" err="1"/>
              <a:t>sendo</a:t>
            </a:r>
            <a:r>
              <a:rPr lang="en-US" sz="1800" dirty="0"/>
              <a:t> </a:t>
            </a:r>
            <a:r>
              <a:rPr lang="en-US" sz="1800" dirty="0" err="1"/>
              <a:t>possível</a:t>
            </a:r>
            <a:r>
              <a:rPr lang="en-US" sz="1800" dirty="0"/>
              <a:t> </a:t>
            </a:r>
            <a:r>
              <a:rPr lang="en-US" sz="1800" dirty="0" err="1"/>
              <a:t>começar</a:t>
            </a:r>
            <a:r>
              <a:rPr lang="en-US" sz="1800" dirty="0"/>
              <a:t> um </a:t>
            </a:r>
            <a:r>
              <a:rPr lang="en-US" sz="1800" dirty="0" err="1"/>
              <a:t>jogo</a:t>
            </a:r>
            <a:r>
              <a:rPr lang="en-US" sz="1800" dirty="0"/>
              <a:t>.</a:t>
            </a:r>
          </a:p>
        </p:txBody>
      </p:sp>
      <p:pic>
        <p:nvPicPr>
          <p:cNvPr id="6" name="Imagem 5" descr="Uma imagem com jogo de tabuleiro, damas, Jogos e desportos indoor, Jogo de mesa&#10;&#10;Descrição gerada automaticamente">
            <a:extLst>
              <a:ext uri="{FF2B5EF4-FFF2-40B4-BE49-F238E27FC236}">
                <a16:creationId xmlns:a16="http://schemas.microsoft.com/office/drawing/2014/main" id="{B87D8DEF-5494-49E2-4577-DDA8C9017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369" y="609600"/>
            <a:ext cx="5860994" cy="55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 vista do </a:t>
            </a:r>
            <a:r>
              <a:rPr lang="en-US" sz="1800" dirty="0" err="1"/>
              <a:t>utilizador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inicia</a:t>
            </a:r>
            <a:r>
              <a:rPr lang="en-US" sz="1800" dirty="0"/>
              <a:t> o </a:t>
            </a:r>
            <a:r>
              <a:rPr lang="en-US" sz="1800" dirty="0" err="1"/>
              <a:t>jogo</a:t>
            </a:r>
            <a:r>
              <a:rPr lang="en-US" sz="1800" dirty="0"/>
              <a:t>.</a:t>
            </a:r>
          </a:p>
        </p:txBody>
      </p:sp>
      <p:pic>
        <p:nvPicPr>
          <p:cNvPr id="6" name="Imagem 5" descr="Uma imagem com Jogos e desportos indoor, Jogos, jogo de tabuleiro, Jogo de mesa&#10;&#10;Descrição gerada automaticamente">
            <a:extLst>
              <a:ext uri="{FF2B5EF4-FFF2-40B4-BE49-F238E27FC236}">
                <a16:creationId xmlns:a16="http://schemas.microsoft.com/office/drawing/2014/main" id="{A4E32F00-BEEC-889E-9AC5-17525245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57" y="609600"/>
            <a:ext cx="588800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8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Se o </a:t>
            </a:r>
            <a:r>
              <a:rPr lang="en-US" sz="1800" dirty="0" err="1"/>
              <a:t>utilizador</a:t>
            </a:r>
            <a:r>
              <a:rPr lang="en-US" sz="1800" dirty="0"/>
              <a:t> </a:t>
            </a:r>
            <a:r>
              <a:rPr lang="en-US" sz="1800" dirty="0" err="1"/>
              <a:t>fizer</a:t>
            </a:r>
            <a:r>
              <a:rPr lang="en-US" sz="1800" dirty="0"/>
              <a:t> um </a:t>
            </a:r>
            <a:r>
              <a:rPr lang="en-US" sz="1800" dirty="0" err="1"/>
              <a:t>movimento</a:t>
            </a:r>
            <a:r>
              <a:rPr lang="en-US" sz="1800" dirty="0"/>
              <a:t> </a:t>
            </a:r>
            <a:r>
              <a:rPr lang="en-US" sz="1800" dirty="0" err="1"/>
              <a:t>inválido</a:t>
            </a:r>
            <a:r>
              <a:rPr lang="en-US" sz="1800" dirty="0"/>
              <a:t> </a:t>
            </a:r>
            <a:r>
              <a:rPr lang="en-US" sz="1800" dirty="0" err="1"/>
              <a:t>ele</a:t>
            </a:r>
            <a:r>
              <a:rPr lang="en-US" sz="1800" dirty="0"/>
              <a:t> </a:t>
            </a:r>
            <a:r>
              <a:rPr lang="en-US" sz="1800" dirty="0" err="1"/>
              <a:t>recebe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mensagem</a:t>
            </a:r>
            <a:r>
              <a:rPr lang="en-US" sz="1800" dirty="0"/>
              <a:t> de </a:t>
            </a:r>
            <a:r>
              <a:rPr lang="en-US" sz="1800" dirty="0" err="1"/>
              <a:t>erro</a:t>
            </a:r>
            <a:r>
              <a:rPr lang="en-US" sz="1800" dirty="0"/>
              <a:t> que </a:t>
            </a:r>
            <a:r>
              <a:rPr lang="en-US" sz="1800" dirty="0" err="1"/>
              <a:t>expecifica</a:t>
            </a:r>
            <a:r>
              <a:rPr lang="en-US" sz="1800" dirty="0"/>
              <a:t> qual o </a:t>
            </a:r>
            <a:r>
              <a:rPr lang="en-US" sz="1800" dirty="0" err="1"/>
              <a:t>erro</a:t>
            </a:r>
            <a:r>
              <a:rPr lang="en-US" sz="1800" dirty="0"/>
              <a:t> que </a:t>
            </a:r>
            <a:r>
              <a:rPr lang="en-US" sz="1800" dirty="0" err="1"/>
              <a:t>está</a:t>
            </a:r>
            <a:r>
              <a:rPr lang="en-US" sz="1800" dirty="0"/>
              <a:t> a </a:t>
            </a:r>
            <a:r>
              <a:rPr lang="en-US" sz="1800" dirty="0" err="1"/>
              <a:t>cometer</a:t>
            </a:r>
            <a:r>
              <a:rPr lang="en-US" sz="1800" dirty="0"/>
              <a:t>.</a:t>
            </a:r>
          </a:p>
        </p:txBody>
      </p:sp>
      <p:pic>
        <p:nvPicPr>
          <p:cNvPr id="4" name="Imagem 3" descr="Uma imagem com Jogos e desportos indoor, Jogos, jogo de tabuleiro, Jogo de mesa&#10;&#10;Descrição gerada automaticamente">
            <a:extLst>
              <a:ext uri="{FF2B5EF4-FFF2-40B4-BE49-F238E27FC236}">
                <a16:creationId xmlns:a16="http://schemas.microsoft.com/office/drawing/2014/main" id="{E345A4C6-3FED-4D9B-4565-8E64E726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57" y="609600"/>
            <a:ext cx="588800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2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t-PT" sz="2400"/>
              <a:t>Damas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EB6CD-23F9-B996-1661-5962A9B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 err="1"/>
              <a:t>Quando</a:t>
            </a:r>
            <a:r>
              <a:rPr lang="en-US" sz="1800" dirty="0"/>
              <a:t> o </a:t>
            </a:r>
            <a:r>
              <a:rPr lang="en-US" sz="1800" dirty="0" err="1"/>
              <a:t>utilizador</a:t>
            </a:r>
            <a:r>
              <a:rPr lang="en-US" sz="1800" dirty="0"/>
              <a:t> </a:t>
            </a:r>
            <a:r>
              <a:rPr lang="en-US" sz="1800" dirty="0" err="1"/>
              <a:t>perde</a:t>
            </a:r>
            <a:r>
              <a:rPr lang="en-US" sz="1800" dirty="0"/>
              <a:t> a </a:t>
            </a:r>
            <a:r>
              <a:rPr lang="en-US" sz="1800" dirty="0" err="1"/>
              <a:t>partida</a:t>
            </a:r>
            <a:r>
              <a:rPr lang="en-US" sz="1800" dirty="0"/>
              <a:t>.</a:t>
            </a:r>
          </a:p>
        </p:txBody>
      </p:sp>
      <p:pic>
        <p:nvPicPr>
          <p:cNvPr id="51" name="Imagem 50" descr="Uma imagem com Jogos e desportos indoor, Jogos, jogo de tabuleiro, Jogo de mesa&#10;&#10;Descrição gerada automaticamente">
            <a:extLst>
              <a:ext uri="{FF2B5EF4-FFF2-40B4-BE49-F238E27FC236}">
                <a16:creationId xmlns:a16="http://schemas.microsoft.com/office/drawing/2014/main" id="{1A09CC60-0A33-C8D5-FBFD-7DEB1183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57" y="609600"/>
            <a:ext cx="588800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3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1784</TotalTime>
  <Words>160</Words>
  <Application>Microsoft Macintosh PowerPoint</Application>
  <PresentationFormat>Ecrã Panorâmico</PresentationFormat>
  <Paragraphs>26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Roboto</vt:lpstr>
      <vt:lpstr>Trebuchet MS</vt:lpstr>
      <vt:lpstr>Berlim</vt:lpstr>
      <vt:lpstr>Protótipo da Interface e  Interação </vt:lpstr>
      <vt:lpstr>Damas</vt:lpstr>
      <vt:lpstr>Damas</vt:lpstr>
      <vt:lpstr>Damas</vt:lpstr>
      <vt:lpstr>Damas</vt:lpstr>
      <vt:lpstr>Damas</vt:lpstr>
      <vt:lpstr>Damas</vt:lpstr>
      <vt:lpstr>Damas</vt:lpstr>
      <vt:lpstr>Damas</vt:lpstr>
      <vt:lpstr>Damas</vt:lpstr>
      <vt:lpstr>Damas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Renato Madeira</dc:creator>
  <cp:lastModifiedBy>Renato Madeira</cp:lastModifiedBy>
  <cp:revision>7</cp:revision>
  <dcterms:created xsi:type="dcterms:W3CDTF">2024-04-04T21:08:36Z</dcterms:created>
  <dcterms:modified xsi:type="dcterms:W3CDTF">2024-05-05T13:26:45Z</dcterms:modified>
</cp:coreProperties>
</file>