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68" r:id="rId2"/>
    <p:sldId id="260" r:id="rId3"/>
    <p:sldId id="266" r:id="rId4"/>
    <p:sldId id="261" r:id="rId5"/>
    <p:sldId id="265" r:id="rId6"/>
    <p:sldId id="270" r:id="rId7"/>
    <p:sldId id="258" r:id="rId8"/>
    <p:sldId id="257" r:id="rId9"/>
    <p:sldId id="269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63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50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553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858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280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60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980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281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30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603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96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2167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2710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9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388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2799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3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212A-5FB1-9E48-9DEB-EF9EE269AE75}" type="datetimeFigureOut">
              <a:rPr lang="pt-PT" smtClean="0"/>
              <a:t>08/04/2024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AE45C-6779-2046-ADF7-CF4DABAA59F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5572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FD99D4-7230-71F1-ADB1-DB267DDA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 fontScale="90000"/>
          </a:bodyPr>
          <a:lstStyle/>
          <a:p>
            <a:pPr algn="r">
              <a:lnSpc>
                <a:spcPct val="200000"/>
              </a:lnSpc>
            </a:pPr>
            <a:br>
              <a:rPr lang="pt-PT" sz="4800" dirty="0">
                <a:solidFill>
                  <a:schemeClr val="accent1"/>
                </a:solidFill>
              </a:rPr>
            </a:br>
            <a:r>
              <a:rPr lang="pt-PT" sz="4800" dirty="0">
                <a:solidFill>
                  <a:schemeClr val="accent1"/>
                </a:solidFill>
              </a:rPr>
              <a:t>Análise Funcional e Estruturação – </a:t>
            </a:r>
            <a:br>
              <a:rPr lang="pt-PT" sz="4800" dirty="0">
                <a:solidFill>
                  <a:schemeClr val="accent1"/>
                </a:solidFill>
              </a:rPr>
            </a:br>
            <a:r>
              <a:rPr lang="pt-PT" sz="4800" dirty="0">
                <a:solidFill>
                  <a:schemeClr val="accent1"/>
                </a:solidFill>
              </a:rPr>
              <a:t>Damas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97F479-6EB1-6180-DD0B-45F02096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pt-PT" sz="2000" dirty="0"/>
              <a:t>Renato Madeira, Nº 29683;</a:t>
            </a:r>
          </a:p>
          <a:p>
            <a:r>
              <a:rPr lang="pt-PT" sz="2000" dirty="0"/>
              <a:t>Duarte Pires, Nº 29999.</a:t>
            </a:r>
          </a:p>
        </p:txBody>
      </p:sp>
    </p:spTree>
    <p:extLst>
      <p:ext uri="{BB962C8B-B14F-4D97-AF65-F5344CB8AC3E}">
        <p14:creationId xmlns:p14="http://schemas.microsoft.com/office/powerpoint/2010/main" val="113662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Jogador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Na classe Jogador guarda a cor das peças do utilizador, guarda o resultados das partidas entre os jogadores e as vitórias conquistadas, verifica se as jogadas que o jogador quer fazer são de acordo com as regras do jogo e também se as condições de vitória foram atingidas.</a:t>
            </a:r>
          </a:p>
          <a:p>
            <a:r>
              <a:rPr lang="pt-PT" dirty="0"/>
              <a:t>Esta classe também guarda  uma lista das peças do seu respetivo jogador.</a:t>
            </a:r>
          </a:p>
        </p:txBody>
      </p:sp>
    </p:spTree>
    <p:extLst>
      <p:ext uri="{BB962C8B-B14F-4D97-AF65-F5344CB8AC3E}">
        <p14:creationId xmlns:p14="http://schemas.microsoft.com/office/powerpoint/2010/main" val="286413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5" name="Marcador de Posição de Conteúdo 4" descr="Uma imagem com diagrama, texto, Esquema, Desenho técnico&#10;&#10;Descrição gerada automaticamente">
            <a:extLst>
              <a:ext uri="{FF2B5EF4-FFF2-40B4-BE49-F238E27FC236}">
                <a16:creationId xmlns:a16="http://schemas.microsoft.com/office/drawing/2014/main" id="{94056FDF-F998-8362-E04E-187FA323B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2300" y="435643"/>
            <a:ext cx="11158538" cy="5850189"/>
          </a:xfrm>
        </p:spPr>
      </p:pic>
    </p:spTree>
    <p:extLst>
      <p:ext uri="{BB962C8B-B14F-4D97-AF65-F5344CB8AC3E}">
        <p14:creationId xmlns:p14="http://schemas.microsoft.com/office/powerpoint/2010/main" val="96616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5B7B4-8108-A6D0-8489-4CACFC8A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Damas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594F3C-CFB1-5073-ACED-86749DCD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0" i="0" u="none" strike="noStrike" dirty="0">
                <a:effectLst/>
                <a:latin typeface="Google Sans"/>
              </a:rPr>
              <a:t>Damas é um jogo que teve origem no Antigo Egito, é um jogo conhecido pela sua simplicidade mas ao mesmo tempo  pela estratégia mais complexa. </a:t>
            </a:r>
          </a:p>
          <a:p>
            <a:r>
              <a:rPr lang="pt-PT" b="0" i="0" u="none" strike="noStrike" dirty="0">
                <a:effectLst/>
                <a:latin typeface="Google Sans"/>
              </a:rPr>
              <a:t> O tabuleiro(8x8) xadrez tem 64 casas, 32 escuras e 32 claras onde o principal objetivo é deixar o adversário sem peças em cima do tabuleiro.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248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4104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4111" name="Picture 4110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2000" dirty="0"/>
              <a:t>No total existem 24 peças 12 pretas e 12 brancas e as peças são colocadas nas casas escuras o que dá 4 peças em 3 linhas.</a:t>
            </a:r>
          </a:p>
          <a:p>
            <a:r>
              <a:rPr lang="pt-PT" sz="2000" dirty="0"/>
              <a:t>O jogador das peças brancas é o primeiro a começar.</a:t>
            </a:r>
          </a:p>
          <a:p>
            <a:r>
              <a:rPr lang="pt-PT" sz="2000" dirty="0"/>
              <a:t>Existem 2 tipos de peças: os Peões e as Damas.</a:t>
            </a:r>
          </a:p>
          <a:p>
            <a:endParaRPr lang="pt-PT" sz="1700" dirty="0"/>
          </a:p>
        </p:txBody>
      </p:sp>
      <p:pic>
        <p:nvPicPr>
          <p:cNvPr id="4098" name="Picture 2" descr="Loja Online » Setas, Cartas, Damas, Dómino, Xadrez » Cartas, Damas, Dominó  e Xadrez » Tabuleiro de damas :: Bilhares Telhado">
            <a:extLst>
              <a:ext uri="{FF2B5EF4-FFF2-40B4-BE49-F238E27FC236}">
                <a16:creationId xmlns:a16="http://schemas.microsoft.com/office/drawing/2014/main" id="{02A35E05-3844-40BF-E784-F1328241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2198957"/>
            <a:ext cx="3358478" cy="246008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1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Os Peões só se movem uma casa na diagonal e sempre para a frente, e c</a:t>
            </a:r>
            <a:r>
              <a:rPr lang="pt-PT" sz="1800" b="0" i="0" u="none" strike="noStrike" dirty="0">
                <a:effectLst/>
              </a:rPr>
              <a:t>apturar peças do adversário é obrigatório (priorizando dama ou o maior número de peças capturadas), sendo possível capturar mais do que uma ao mesmo tempo.</a:t>
            </a:r>
            <a:r>
              <a:rPr lang="pt-PT" sz="1800" dirty="0"/>
              <a:t> </a:t>
            </a:r>
          </a:p>
          <a:p>
            <a:endParaRPr lang="pt-PT" sz="1700" dirty="0"/>
          </a:p>
        </p:txBody>
      </p:sp>
      <p:pic>
        <p:nvPicPr>
          <p:cNvPr id="4" name="Picture 2" descr="DAMAS REGRAS - DamPlay">
            <a:extLst>
              <a:ext uri="{FF2B5EF4-FFF2-40B4-BE49-F238E27FC236}">
                <a16:creationId xmlns:a16="http://schemas.microsoft.com/office/drawing/2014/main" id="{D03C0182-60C2-0642-1AF9-34FF8253C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3201" y="1834166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4B9EEF-C6DA-B38D-76F7-527CCE10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Regras</a:t>
            </a:r>
          </a:p>
        </p:txBody>
      </p:sp>
      <p:pic>
        <p:nvPicPr>
          <p:cNvPr id="3087" name="Picture 308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23F73E-ECB1-F27D-B70F-62D351AD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 dirty="0"/>
              <a:t>Quando um Peão chega à última linha do tabuleiro vira uma Dama. A Dama já pode andar as casas que quiser para a frente ou para trás mas sempre na diagonal. </a:t>
            </a:r>
          </a:p>
          <a:p>
            <a:r>
              <a:rPr lang="pt-PT" sz="1800" dirty="0"/>
              <a:t>O </a:t>
            </a:r>
            <a:r>
              <a:rPr lang="pt-PT" sz="1800" b="0" i="0" u="none" strike="noStrike" dirty="0">
                <a:effectLst/>
              </a:rPr>
              <a:t>jogo termina quando um jogador consegue capturar todas as peças do adversário ou o deixar sem movimentos válidos.</a:t>
            </a:r>
          </a:p>
          <a:p>
            <a:endParaRPr lang="pt-PT" sz="1700" dirty="0"/>
          </a:p>
        </p:txBody>
      </p:sp>
      <p:pic>
        <p:nvPicPr>
          <p:cNvPr id="3074" name="Picture 2" descr="DAMAS REGRAS - DamPlay">
            <a:extLst>
              <a:ext uri="{FF2B5EF4-FFF2-40B4-BE49-F238E27FC236}">
                <a16:creationId xmlns:a16="http://schemas.microsoft.com/office/drawing/2014/main" id="{64BAAE2B-B79B-C045-F462-8C96BC3B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Pré-visualização de Diapositivo 4">
                <a:extLst>
                  <a:ext uri="{FF2B5EF4-FFF2-40B4-BE49-F238E27FC236}">
                    <a16:creationId xmlns:a16="http://schemas.microsoft.com/office/drawing/2014/main" id="{4DD9633B-105F-6BC8-C37B-B5EADE894B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2254136"/>
                  </p:ext>
                </p:extLst>
              </p:nvPr>
            </p:nvGraphicFramePr>
            <p:xfrm>
              <a:off x="4142970" y="-357973"/>
              <a:ext cx="3048000" cy="1714500"/>
            </p:xfrm>
            <a:graphic>
              <a:graphicData uri="http://schemas.microsoft.com/office/powerpoint/2016/slidezoom">
                <pslz:sldZm>
                  <pslz:sldZmObj sldId="265" cId="4139868801">
                    <pslz:zmPr id="{224A3FF7-A7A2-408B-B932-C7F6D59F612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Pré-visualização de Diapositivo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4DD9633B-105F-6BC8-C37B-B5EADE894B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2970" y="-35797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86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A3071-B489-E65F-0D5A-7B15F7FD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 err="1"/>
              <a:t>JogoDamas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1818DB-16E2-F1C5-3C4A-D7A4EB78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classe vai guardar um objeto da classe ‘Tabuleiro’ e dois objetos de ‘Jogador’.</a:t>
            </a:r>
          </a:p>
          <a:p>
            <a:r>
              <a:rPr lang="pt-PT" dirty="0"/>
              <a:t>Vai conter os menus e opções para a operação do jogo, como mensagens a perguntar quem é que quer começar a jogar, quem ganhou o jogo e o resultado corrente.</a:t>
            </a:r>
          </a:p>
        </p:txBody>
      </p:sp>
    </p:spTree>
    <p:extLst>
      <p:ext uri="{BB962C8B-B14F-4D97-AF65-F5344CB8AC3E}">
        <p14:creationId xmlns:p14="http://schemas.microsoft.com/office/powerpoint/2010/main" val="378653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7CAE5-133E-C028-12DA-45AEA0E9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Tabuleiro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DBA431-4AB3-186C-CD5D-3140EDA1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 classe Tabuleiro será a que vai representar o nosso campo de jogo, através de um </a:t>
            </a:r>
            <a:r>
              <a:rPr lang="pt-PT" dirty="0" err="1"/>
              <a:t>array</a:t>
            </a:r>
            <a:r>
              <a:rPr lang="pt-PT" dirty="0"/>
              <a:t> bidimensional de objetos da classe ‘Casas’, para representar as coordenadas X e Y.</a:t>
            </a:r>
          </a:p>
          <a:p>
            <a:r>
              <a:rPr lang="pt-PT" dirty="0"/>
              <a:t>Quando o jogo </a:t>
            </a:r>
            <a:r>
              <a:rPr lang="pt-PT" dirty="0" err="1"/>
              <a:t>começa,será</a:t>
            </a:r>
            <a:r>
              <a:rPr lang="pt-PT" dirty="0"/>
              <a:t> executado um método para pôr as peças de cada jogador nas suas respetivas casas, e durante o jogo vai guardar quais casas têm uma peça, com a sua cor e o seu tipo.</a:t>
            </a:r>
          </a:p>
          <a:p>
            <a:r>
              <a:rPr lang="pt-PT" dirty="0"/>
              <a:t>Quando o jogo termina, esta classe troca os jogadores de lado (ou cor) para a nova ronda.</a:t>
            </a:r>
          </a:p>
        </p:txBody>
      </p:sp>
    </p:spTree>
    <p:extLst>
      <p:ext uri="{BB962C8B-B14F-4D97-AF65-F5344CB8AC3E}">
        <p14:creationId xmlns:p14="http://schemas.microsoft.com/office/powerpoint/2010/main" val="157184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BC724-7F83-5937-743D-792E0388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Peão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5321CD-587F-7533-CF34-6EFC01B3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classe terá a sua posição atual e a sua cor.</a:t>
            </a:r>
          </a:p>
          <a:p>
            <a:r>
              <a:rPr lang="pt-PT" dirty="0"/>
              <a:t>Também vai ter um método para verificar se o movimento dessa peça é na diagonal e para a frente.</a:t>
            </a:r>
          </a:p>
        </p:txBody>
      </p:sp>
    </p:spTree>
    <p:extLst>
      <p:ext uri="{BB962C8B-B14F-4D97-AF65-F5344CB8AC3E}">
        <p14:creationId xmlns:p14="http://schemas.microsoft.com/office/powerpoint/2010/main" val="283305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6C188-204A-6F47-2A67-1126D296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Dama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95F26D-A5FF-C302-42A3-4E5343AA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classe será uma </a:t>
            </a:r>
            <a:r>
              <a:rPr lang="pt-PT" dirty="0" err="1"/>
              <a:t>sub-classe</a:t>
            </a:r>
            <a:r>
              <a:rPr lang="pt-PT" dirty="0"/>
              <a:t> de ‘Peão’</a:t>
            </a:r>
          </a:p>
          <a:p>
            <a:r>
              <a:rPr lang="pt-PT" dirty="0"/>
              <a:t>Esta classe vai dar </a:t>
            </a:r>
            <a:r>
              <a:rPr lang="pt-PT" dirty="0" err="1"/>
              <a:t>override</a:t>
            </a:r>
            <a:r>
              <a:rPr lang="pt-PT" dirty="0"/>
              <a:t> ao método que vai verificar o movimento de ‘Peão’, de forma a só verificar se o movimento dessa peça é na diagonal, independentemente do sentido.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66790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1428</TotalTime>
  <Words>526</Words>
  <Application>Microsoft Office PowerPoint</Application>
  <PresentationFormat>Ecrã Panorâmico</PresentationFormat>
  <Paragraphs>31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Google Sans</vt:lpstr>
      <vt:lpstr>Trebuchet MS</vt:lpstr>
      <vt:lpstr>Berlim</vt:lpstr>
      <vt:lpstr> Análise Funcional e Estruturação –  Damas</vt:lpstr>
      <vt:lpstr>Damas</vt:lpstr>
      <vt:lpstr>Regras</vt:lpstr>
      <vt:lpstr>Regras</vt:lpstr>
      <vt:lpstr>Regras</vt:lpstr>
      <vt:lpstr>Classe JogoDamas</vt:lpstr>
      <vt:lpstr>Classe Tabuleiro</vt:lpstr>
      <vt:lpstr>Classe Peão</vt:lpstr>
      <vt:lpstr>Classe Dama</vt:lpstr>
      <vt:lpstr>Classe Jogador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Damas</dc:title>
  <dc:creator>Renato Madeira</dc:creator>
  <cp:lastModifiedBy>Duarte Pires</cp:lastModifiedBy>
  <cp:revision>7</cp:revision>
  <dcterms:created xsi:type="dcterms:W3CDTF">2024-04-04T21:08:36Z</dcterms:created>
  <dcterms:modified xsi:type="dcterms:W3CDTF">2024-04-08T11:46:03Z</dcterms:modified>
</cp:coreProperties>
</file>