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65A4-B06B-C52E-C7C8-95BC0AA3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400981-7335-5111-1185-2640C175F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408ED9-3AEE-BEA0-8574-A598C9C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7E628E-468D-4D01-C6B9-5EB4834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4305E5-8BCD-0694-F5FD-6E462337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76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231CC-091B-F1FE-3252-C118A13F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B5FB5C3-580C-B714-EAAA-259660404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169B0E-79FD-15DD-5DE1-04AAB59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4ED39A-A333-9B92-487D-A50920BC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6D3E78-3D93-72A1-5102-603BCD2A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75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997109-025D-941F-6D4B-6A36A5F76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ACFBD8-3749-425A-3E0C-57D5F8E4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8AFB5C-A8B5-995F-D11F-87BEB9E1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2F5BA6-A6DC-D328-64C0-74CC8861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09BC96-3D05-5AA4-6720-ABE1F6D4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6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D81BB-F22D-DCB9-9ABC-D68BEC5E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F6570D-C49C-A015-EB72-21D05223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F22D5C-EA15-2211-FD75-2F0CDF39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C01E64-3890-DEAE-3122-11109B1A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6B91D1-0B05-4BD7-0FF4-30A944B7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1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4AFA0-8A88-BDEC-B3F9-33E6E4B2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172D08-2C92-0D3D-A108-6CC6183A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2E2725-58EB-20C7-86C2-6D29249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183223-EE7F-78F9-E6E5-0F305D41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F937AEF-ECCF-4569-AE18-457C22AC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648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6CFE6-787D-DB1B-DC99-79950D83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94B729-0D6A-BEB6-8253-171A54706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468DD2-C58D-38AE-87B7-01A719ACC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259616-8552-06FD-FAC5-C06B2A73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035691-0C57-F1E6-9F90-AD51B3A8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688BDC-54B8-A82A-93A2-3AF154E9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87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EBA7F-CD41-1928-F9FB-FB1D6D70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CED967D-F72E-EACF-C094-3E6FB81E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57F61F2-2109-47C3-C0FD-0B1139C96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D8BD0CD-583A-9D33-0E9C-455B88CE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EB75BD-06C7-2A34-183F-0FF8C7D7A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9C2AFE0-5FA7-A449-6DE9-BDD73E0E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693B979-3AD2-7768-E256-B196D532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DCD2F63-A11E-F0DB-EA83-04F3F912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598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AD8B2-A0FF-9AAE-5491-C64BD544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0A1F82-9FDB-0163-4CB8-27631184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2E10020-DF16-8FE4-9425-92F78E41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73904-BC65-37C2-F00E-64D07999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954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4D673FE-B9E7-FC14-3548-3F49FC65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2E8F3DF-DEE2-3609-D7AD-9BD87E00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542331-6F74-13B5-F9DF-E381BFA6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384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84B1-BE91-DC43-7588-10627250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2BDFB-F25E-9941-CE45-993A7814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A11E41-0E23-1C0A-BE34-FF363A81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669EFD2-FFA9-B961-CE68-30B2787D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D48AA2-077E-20C6-7573-28AD3D04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B3F2BB-A9B6-1EF0-793D-70AEDEC9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9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66BD7-6268-6602-B758-2C701600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B8C6B26-9563-C0DF-B6FB-6E8FFD96E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E5173D-EE36-2A5F-7953-AFDE6AE3B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5CF154-7D1A-CE70-27D9-5DFFD563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5EE6A66-D289-0FBD-A957-0D36298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8438671-7854-B13A-3F62-914026BB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2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11F76E9-B0B5-DEFB-3563-19F2897E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20A71B-A466-B160-4BDE-3B199C53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2EA522-0588-B1B9-1A46-DEEE0E803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212A-5FB1-9E48-9DEB-EF9EE269AE75}" type="datetimeFigureOut">
              <a:rPr lang="pt-PT" smtClean="0"/>
              <a:t>05/04/2024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C42B3F-3AB7-62A3-B108-9968E9CF4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77739-191A-4E6E-4C14-156871A9A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0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 dirty="0"/>
              <a:t>Damas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594F3C-CFB1-5073-ACED-86749DCD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PT" sz="2600" b="0" i="0" u="none" strike="noStrike" dirty="0">
                <a:effectLst/>
                <a:highlight>
                  <a:srgbClr val="FFFFFF"/>
                </a:highlight>
              </a:rPr>
              <a:t>Damas é um jogo que teve origem no Antigo Egito, é um jogo conhecido pela sua simplicidade mas ao mesmo tempo  pela estratégia mais complexa. </a:t>
            </a:r>
          </a:p>
          <a:p>
            <a:r>
              <a:rPr lang="pt-PT" sz="2600" b="0" i="0" u="none" strike="noStrike" dirty="0">
                <a:effectLst/>
                <a:highlight>
                  <a:srgbClr val="FFFFFF"/>
                </a:highlight>
              </a:rPr>
              <a:t> O tabuleiro(8x8) xadrez tem 64 casas, 32 escuras e 32 claras onde o principal objetivo é deixar o adversário sem peças em cima do tabuleiro</a:t>
            </a:r>
            <a:r>
              <a:rPr lang="pt-PT" sz="2600" b="0" i="0" u="none" strike="noStrike" dirty="0"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pt-PT" sz="2600" dirty="0"/>
          </a:p>
          <a:p>
            <a:endParaRPr lang="pt-PT" sz="2200" dirty="0"/>
          </a:p>
          <a:p>
            <a:pPr marL="0" indent="0">
              <a:buNone/>
            </a:pPr>
            <a:endParaRPr lang="pt-PT" sz="2200" dirty="0"/>
          </a:p>
        </p:txBody>
      </p:sp>
      <p:pic>
        <p:nvPicPr>
          <p:cNvPr id="5" name="Imagem 4" descr="Uma imagem com Jogos e desportos indoor, jogo de tabuleiro, damas, Jogo de mesa&#10;&#10;Descrição gerada automaticamente">
            <a:extLst>
              <a:ext uri="{FF2B5EF4-FFF2-40B4-BE49-F238E27FC236}">
                <a16:creationId xmlns:a16="http://schemas.microsoft.com/office/drawing/2014/main" id="{74CA0918-99D6-8B97-BF30-8B0965F2A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" r="2625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No total existem 24 peças 12 pretas e 12 brancas e as peças são colocadas nas casas escuras o que dá 4 peças em 3 linhas.</a:t>
            </a:r>
          </a:p>
          <a:p>
            <a:r>
              <a:rPr lang="pt-PT" dirty="0"/>
              <a:t>O jogador das peças brancas é o primeiro a começar.</a:t>
            </a:r>
          </a:p>
          <a:p>
            <a:r>
              <a:rPr lang="pt-PT" dirty="0"/>
              <a:t>Existem 2 tipos de peças: Peões e Damas.</a:t>
            </a:r>
          </a:p>
          <a:p>
            <a:r>
              <a:rPr lang="pt-PT" dirty="0"/>
              <a:t>Os Peões só se movem na uma casa na diagonal para a frente e </a:t>
            </a:r>
            <a:r>
              <a:rPr lang="pt-PT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c</a:t>
            </a:r>
            <a:r>
              <a:rPr lang="pt-PT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apturar peças do adversário é obrigatório(priorizando dama ou o maior número de peças capturadas), sendo possível capturar mais do que uma ao mesmo tempo.</a:t>
            </a:r>
            <a:r>
              <a:rPr lang="pt-PT" dirty="0"/>
              <a:t> </a:t>
            </a:r>
          </a:p>
          <a:p>
            <a:r>
              <a:rPr lang="pt-PT" dirty="0"/>
              <a:t>Quando um Peão chega à última linha do tabuleiro vira uma Dama, que pode andar as casas que quiser em qualquer direção mas sempre na diagonal. </a:t>
            </a:r>
          </a:p>
          <a:p>
            <a:r>
              <a:rPr lang="pt-PT" dirty="0"/>
              <a:t>O </a:t>
            </a:r>
            <a:r>
              <a:rPr lang="pt-PT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jogo termina quando um jogador consegue capturar todas as peças do adversário ou o deixar sem movimentos válidos.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2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5F54E-66D6-335C-EA82-FBA7AF7D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060"/>
            <a:ext cx="9144000" cy="660717"/>
          </a:xfrm>
        </p:spPr>
        <p:txBody>
          <a:bodyPr>
            <a:normAutofit fontScale="90000"/>
          </a:bodyPr>
          <a:lstStyle/>
          <a:p>
            <a:pPr algn="l"/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91FA46-E0C7-4619-EAB8-562018E1A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9763"/>
            <a:ext cx="9144000" cy="17145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PT" dirty="0"/>
              <a:t>Esta classe serve para desenhar as peças, configurar as cores das peças, como também a sua localização (preto e branco).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Nesta classe teríamos um método com um filtro para apenas mover as peças disponíveis como também identificar se </a:t>
            </a:r>
            <a:r>
              <a:rPr lang="pt-PT" dirty="0" err="1"/>
              <a:t>umeça</a:t>
            </a:r>
            <a:r>
              <a:rPr lang="pt-PT" dirty="0"/>
              <a:t> é dama ou não e ajustar o alcance do seu </a:t>
            </a:r>
            <a:r>
              <a:rPr lang="pt-PT" dirty="0" err="1"/>
              <a:t>moviemnto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525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7CAE5-133E-C028-12DA-45AEA0E9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Tabuleiro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DBA431-4AB3-186C-CD5D-3140EDA1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classe Tabuleiro será a que vai representar o nosso campo de jogo, através de um </a:t>
            </a:r>
            <a:r>
              <a:rPr lang="pt-PT" dirty="0" err="1"/>
              <a:t>array</a:t>
            </a:r>
            <a:r>
              <a:rPr lang="pt-PT" dirty="0"/>
              <a:t> bidimensional para representar as coordenadas X e Y.</a:t>
            </a:r>
          </a:p>
          <a:p>
            <a:r>
              <a:rPr lang="pt-PT" dirty="0"/>
              <a:t>Quando o jogo começa, será executado um método para pôr as peças de cada jogador nos seus respetivos sítios, e durante o jogo vai guardar quais locais têm uma peça, com a sua cor e o seu tipo.</a:t>
            </a:r>
          </a:p>
          <a:p>
            <a:r>
              <a:rPr lang="pt-PT" dirty="0"/>
              <a:t>Quando o jogo termina, esta classe troca os jogadores de lado para a nova ronda.</a:t>
            </a:r>
          </a:p>
        </p:txBody>
      </p:sp>
    </p:spTree>
    <p:extLst>
      <p:ext uri="{BB962C8B-B14F-4D97-AF65-F5344CB8AC3E}">
        <p14:creationId xmlns:p14="http://schemas.microsoft.com/office/powerpoint/2010/main" val="157184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Peças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classe será uma ‘interface’, que permitirá definir os dois tipos de peças que teremos: Peões e Damas. Os construtores de todas as peças terão que definir a sua cor e a sua posição original no tabuleiro.</a:t>
            </a:r>
          </a:p>
          <a:p>
            <a:r>
              <a:rPr lang="pt-PT" dirty="0"/>
              <a:t>Para os Peões, vai-se verificar se o movimento dessa peça é na diagonal e para a frente.</a:t>
            </a:r>
          </a:p>
          <a:p>
            <a:r>
              <a:rPr lang="pt-PT" dirty="0"/>
              <a:t>Para as Damas, vai-se verificar se o movimento dessa peça é na diagonal.</a:t>
            </a:r>
          </a:p>
        </p:txBody>
      </p:sp>
    </p:spTree>
    <p:extLst>
      <p:ext uri="{BB962C8B-B14F-4D97-AF65-F5344CB8AC3E}">
        <p14:creationId xmlns:p14="http://schemas.microsoft.com/office/powerpoint/2010/main" val="283305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Jogadores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classe Jogadores é possível escolher a cor das peças que o utilizador deseja jogar no primeiro jogo, guarda o resultados das partidas entre os jogadores e as vitórias conquistadas, e verifica se as jogadas que o jogador quer fazer são de acordo com as regras do jogo.</a:t>
            </a:r>
          </a:p>
        </p:txBody>
      </p:sp>
    </p:spTree>
    <p:extLst>
      <p:ext uri="{BB962C8B-B14F-4D97-AF65-F5344CB8AC3E}">
        <p14:creationId xmlns:p14="http://schemas.microsoft.com/office/powerpoint/2010/main" val="2843474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471</Words>
  <Application>Microsoft Office PowerPoint</Application>
  <PresentationFormat>Ecrã Panorâmico</PresentationFormat>
  <Paragraphs>23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Tema do Office</vt:lpstr>
      <vt:lpstr>Damas</vt:lpstr>
      <vt:lpstr>Regras</vt:lpstr>
      <vt:lpstr>Apresentação do PowerPoint</vt:lpstr>
      <vt:lpstr>Classe Tabuleiro</vt:lpstr>
      <vt:lpstr>Classe Peças</vt:lpstr>
      <vt:lpstr>Classe Jogadores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Renato Madeira</dc:creator>
  <cp:lastModifiedBy>Duarte Pires</cp:lastModifiedBy>
  <cp:revision>2</cp:revision>
  <dcterms:created xsi:type="dcterms:W3CDTF">2024-04-04T21:08:36Z</dcterms:created>
  <dcterms:modified xsi:type="dcterms:W3CDTF">2024-04-06T01:14:19Z</dcterms:modified>
</cp:coreProperties>
</file>