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60" r:id="rId2"/>
    <p:sldId id="266" r:id="rId3"/>
    <p:sldId id="261" r:id="rId4"/>
    <p:sldId id="265" r:id="rId5"/>
    <p:sldId id="257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3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53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5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80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60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8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3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9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167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71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8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79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3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572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594F3C-CFB1-5073-ACED-86749DCD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u="none" strike="noStrike" dirty="0">
                <a:effectLst/>
                <a:latin typeface="Google Sans"/>
              </a:rPr>
              <a:t>Damas é um jogo que teve origem no Antigo Egito, é um jogo conhecido pela sua simplicidade mas ao mesmo tempo  pela estratégia mais complexa. </a:t>
            </a:r>
          </a:p>
          <a:p>
            <a:r>
              <a:rPr lang="pt-PT" b="0" i="0" u="none" strike="noStrike" dirty="0">
                <a:effectLst/>
                <a:latin typeface="Google Sans"/>
              </a:rPr>
              <a:t> O tabuleiro(8x8) xadrez tem 64 casas, 32 escuras e 32 claras onde o principal objetivo é deixar o adversário sem peças em cima do tabuleiro.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48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4104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2000" dirty="0"/>
              <a:t>No total existem 24 peças 12 pretas e 12 brancas e as peças são colocadas nas casas escuras o que dá 4 peças em 3 linhas.</a:t>
            </a:r>
          </a:p>
          <a:p>
            <a:r>
              <a:rPr lang="pt-PT" sz="2000" dirty="0"/>
              <a:t>O jogador das peças brancas é o primeiro a começar.</a:t>
            </a:r>
          </a:p>
          <a:p>
            <a:r>
              <a:rPr lang="pt-PT" sz="2000" dirty="0"/>
              <a:t>Existem 2 tipos de peças: os Peões e as Damas.</a:t>
            </a:r>
          </a:p>
          <a:p>
            <a:endParaRPr lang="pt-PT" sz="1700" dirty="0"/>
          </a:p>
        </p:txBody>
      </p:sp>
      <p:pic>
        <p:nvPicPr>
          <p:cNvPr id="4098" name="Picture 2" descr="Loja Online » Setas, Cartas, Damas, Dómino, Xadrez » Cartas, Damas, Dominó  e Xadrez » Tabuleiro de damas :: Bilhares Telhado">
            <a:extLst>
              <a:ext uri="{FF2B5EF4-FFF2-40B4-BE49-F238E27FC236}">
                <a16:creationId xmlns:a16="http://schemas.microsoft.com/office/drawing/2014/main" id="{02A35E05-3844-40BF-E784-F1328241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198957"/>
            <a:ext cx="3358478" cy="246008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Os Peões só se movem uma casa na diagonal e sempre para a frente, e c</a:t>
            </a:r>
            <a:r>
              <a:rPr lang="pt-PT" sz="1800" b="0" i="0" u="none" strike="noStrike" dirty="0">
                <a:effectLst/>
              </a:rPr>
              <a:t>apturar peças do adversário é obrigatório (priorizando dama ou o maior número de peças capturadas), sendo possível capturar mais do que uma ao mesmo tempo.</a:t>
            </a:r>
            <a:r>
              <a:rPr lang="pt-PT" sz="1800" dirty="0"/>
              <a:t> </a:t>
            </a:r>
          </a:p>
          <a:p>
            <a:endParaRPr lang="pt-PT" sz="1700" dirty="0"/>
          </a:p>
        </p:txBody>
      </p:sp>
      <p:pic>
        <p:nvPicPr>
          <p:cNvPr id="4" name="Picture 2" descr="DAMAS REGRAS - DamPlay">
            <a:extLst>
              <a:ext uri="{FF2B5EF4-FFF2-40B4-BE49-F238E27FC236}">
                <a16:creationId xmlns:a16="http://schemas.microsoft.com/office/drawing/2014/main" id="{D03C0182-60C2-0642-1AF9-34FF8253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201" y="1834166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Quando um Peão chega à última linha do tabuleiro vira uma Dama. A Dama já pode andar as casas que quiser para a frente ou para trás mas sempre na diagonal. </a:t>
            </a:r>
          </a:p>
          <a:p>
            <a:r>
              <a:rPr lang="pt-PT" sz="1800" dirty="0">
                <a:latin typeface="+mj-lt"/>
              </a:rPr>
              <a:t>O </a:t>
            </a:r>
            <a:r>
              <a:rPr lang="pt-PT" sz="1800" b="0" i="0" u="none" strike="noStrike" dirty="0">
                <a:effectLst/>
                <a:latin typeface="+mj-lt"/>
              </a:rPr>
              <a:t>jogo termina quando um jogador consegue capturar todas as peças do adversário ou o deixar sem movimentos válidos.</a:t>
            </a:r>
          </a:p>
          <a:p>
            <a:endParaRPr lang="pt-PT" sz="1700" dirty="0"/>
          </a:p>
        </p:txBody>
      </p:sp>
      <p:pic>
        <p:nvPicPr>
          <p:cNvPr id="3074" name="Picture 2" descr="DAMAS REGRAS - DamPlay">
            <a:extLst>
              <a:ext uri="{FF2B5EF4-FFF2-40B4-BE49-F238E27FC236}">
                <a16:creationId xmlns:a16="http://schemas.microsoft.com/office/drawing/2014/main" id="{64BAAE2B-B79B-C045-F462-8C96BC3B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6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Peça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PT" dirty="0"/>
              <a:t>Esta classe serve para desenhar as peças, configurar as cores das peças, como também a sua localização (preto e branco).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Nesta classe teríamos um método com um filtro para apenas mover as peças disponíveis como também identificar se uma peça é dama ou não e ajustar o alcance do seu movimento.</a:t>
            </a:r>
          </a:p>
        </p:txBody>
      </p:sp>
    </p:spTree>
    <p:extLst>
      <p:ext uri="{BB962C8B-B14F-4D97-AF65-F5344CB8AC3E}">
        <p14:creationId xmlns:p14="http://schemas.microsoft.com/office/powerpoint/2010/main" val="283305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Jogadores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classe jogadores é possível escolher a cor das peças que o utilizador deseja jogar e guarda o resultados das partidas entre os jogadores.</a:t>
            </a:r>
          </a:p>
        </p:txBody>
      </p:sp>
    </p:spTree>
    <p:extLst>
      <p:ext uri="{BB962C8B-B14F-4D97-AF65-F5344CB8AC3E}">
        <p14:creationId xmlns:p14="http://schemas.microsoft.com/office/powerpoint/2010/main" val="286413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7CAE5-133E-C028-12DA-45AEA0E9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Tabuleiro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DBA431-4AB3-186C-CD5D-3140EDA1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Teriamos</a:t>
            </a:r>
            <a:r>
              <a:rPr lang="pt-PT" dirty="0"/>
              <a:t> de ter um </a:t>
            </a:r>
            <a:r>
              <a:rPr lang="pt-PT" dirty="0" err="1"/>
              <a:t>array</a:t>
            </a:r>
            <a:r>
              <a:rPr lang="pt-PT" dirty="0"/>
              <a:t> bidimensional para representar as coordenadas x e y do tabuleiro.</a:t>
            </a:r>
          </a:p>
          <a:p>
            <a:r>
              <a:rPr lang="pt-PT" dirty="0"/>
              <a:t>Utilizamos um método para quando começar a partida as peças ficam no lugar correto</a:t>
            </a:r>
          </a:p>
        </p:txBody>
      </p:sp>
    </p:spTree>
    <p:extLst>
      <p:ext uri="{BB962C8B-B14F-4D97-AF65-F5344CB8AC3E}">
        <p14:creationId xmlns:p14="http://schemas.microsoft.com/office/powerpoint/2010/main" val="157184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3E7A1-DF66-C180-8798-D2F1C394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Jogo/Regras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843A47-3FEB-1898-4435-3C919626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Aqui nesta classe temos o método para iniciar o jogo e também é nesta classe que definimos </a:t>
            </a:r>
            <a:r>
              <a:rPr lang="pt-PT"/>
              <a:t>as regras.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37468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1184</TotalTime>
  <Words>350</Words>
  <Application>Microsoft Office PowerPoint</Application>
  <PresentationFormat>Ecrã Panorâmico</PresentationFormat>
  <Paragraphs>23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Google Sans</vt:lpstr>
      <vt:lpstr>Trebuchet MS</vt:lpstr>
      <vt:lpstr>Berlim</vt:lpstr>
      <vt:lpstr>Damas</vt:lpstr>
      <vt:lpstr>Regras</vt:lpstr>
      <vt:lpstr>Regras</vt:lpstr>
      <vt:lpstr>Regras</vt:lpstr>
      <vt:lpstr>Classe Peça</vt:lpstr>
      <vt:lpstr>Classe Jogadores</vt:lpstr>
      <vt:lpstr>Classe Tabuleiro</vt:lpstr>
      <vt:lpstr>Classe Jogo/Regras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Renato Madeira</dc:creator>
  <cp:lastModifiedBy>Duarte Pires</cp:lastModifiedBy>
  <cp:revision>3</cp:revision>
  <dcterms:created xsi:type="dcterms:W3CDTF">2024-04-04T21:08:36Z</dcterms:created>
  <dcterms:modified xsi:type="dcterms:W3CDTF">2024-04-07T18:27:26Z</dcterms:modified>
</cp:coreProperties>
</file>