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60" r:id="rId2"/>
    <p:sldId id="266" r:id="rId3"/>
    <p:sldId id="261" r:id="rId4"/>
    <p:sldId id="265" r:id="rId5"/>
    <p:sldId id="258" r:id="rId6"/>
    <p:sldId id="257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632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50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553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385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2809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3601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980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28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430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603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796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2167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2710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497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88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1279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133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5572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5B7B4-8108-A6D0-8489-4CACFC8A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Damas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594F3C-CFB1-5073-ACED-86749DCD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i="0" u="none" strike="noStrike" dirty="0">
                <a:effectLst/>
                <a:latin typeface="Google Sans"/>
              </a:rPr>
              <a:t>Damas é um jogo que teve origem no Antigo Egito, é um jogo conhecido pela sua simplicidade mas ao mesmo tempo  pela estratégia mais complexa. </a:t>
            </a:r>
          </a:p>
          <a:p>
            <a:r>
              <a:rPr lang="pt-PT" b="0" i="0" u="none" strike="noStrike" dirty="0">
                <a:effectLst/>
                <a:latin typeface="Google Sans"/>
              </a:rPr>
              <a:t> O tabuleiro(8x8) xadrez tem 64 casas, 32 escuras e 32 claras onde o principal objetivo é deixar o adversário sem peças em cima do tabuleiro.</a:t>
            </a:r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487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4104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4B9EEF-C6DA-B38D-76F7-527CCE10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PT" dirty="0"/>
              <a:t>Regras</a:t>
            </a:r>
          </a:p>
        </p:txBody>
      </p:sp>
      <p:pic>
        <p:nvPicPr>
          <p:cNvPr id="4111" name="Picture 4110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23F73E-ECB1-F27D-B70F-62D351AD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pt-PT" sz="2000" dirty="0"/>
              <a:t>No total existem 24 peças 12 pretas e 12 brancas e as peças são colocadas nas casas escuras o que dá 4 peças em 3 linhas.</a:t>
            </a:r>
          </a:p>
          <a:p>
            <a:r>
              <a:rPr lang="pt-PT" sz="2000" dirty="0"/>
              <a:t>O jogador das peças brancas é o primeiro a começar.</a:t>
            </a:r>
          </a:p>
          <a:p>
            <a:r>
              <a:rPr lang="pt-PT" sz="2000" dirty="0"/>
              <a:t>Existem 2 tipos de peças: os Peões e as Damas.</a:t>
            </a:r>
          </a:p>
          <a:p>
            <a:endParaRPr lang="pt-PT" sz="1700" dirty="0"/>
          </a:p>
        </p:txBody>
      </p:sp>
      <p:pic>
        <p:nvPicPr>
          <p:cNvPr id="4098" name="Picture 2" descr="Loja Online » Setas, Cartas, Damas, Dómino, Xadrez » Cartas, Damas, Dominó  e Xadrez » Tabuleiro de damas :: Bilhares Telhado">
            <a:extLst>
              <a:ext uri="{FF2B5EF4-FFF2-40B4-BE49-F238E27FC236}">
                <a16:creationId xmlns:a16="http://schemas.microsoft.com/office/drawing/2014/main" id="{02A35E05-3844-40BF-E784-F13282412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7091" y="2198957"/>
            <a:ext cx="3358478" cy="246008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1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4B9EEF-C6DA-B38D-76F7-527CCE10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PT" dirty="0"/>
              <a:t>Regras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23F73E-ECB1-F27D-B70F-62D351AD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pt-PT" sz="1800" dirty="0"/>
              <a:t>Os Peões só se movem uma casa na diagonal e sempre para a frente, e c</a:t>
            </a:r>
            <a:r>
              <a:rPr lang="pt-PT" sz="1800" b="0" i="0" u="none" strike="noStrike" dirty="0">
                <a:effectLst/>
              </a:rPr>
              <a:t>apturar peças do adversário é obrigatório (priorizando dama ou o maior número de peças capturadas), sendo possível capturar mais do que uma ao mesmo tempo.</a:t>
            </a:r>
            <a:r>
              <a:rPr lang="pt-PT" sz="1800" dirty="0"/>
              <a:t> </a:t>
            </a:r>
          </a:p>
          <a:p>
            <a:endParaRPr lang="pt-PT" sz="1700" dirty="0"/>
          </a:p>
        </p:txBody>
      </p:sp>
      <p:pic>
        <p:nvPicPr>
          <p:cNvPr id="4" name="Picture 2" descr="DAMAS REGRAS - DamPlay">
            <a:extLst>
              <a:ext uri="{FF2B5EF4-FFF2-40B4-BE49-F238E27FC236}">
                <a16:creationId xmlns:a16="http://schemas.microsoft.com/office/drawing/2014/main" id="{D03C0182-60C2-0642-1AF9-34FF8253C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201" y="1834166"/>
            <a:ext cx="3358478" cy="335847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2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3080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4B9EEF-C6DA-B38D-76F7-527CCE10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PT" dirty="0"/>
              <a:t>Regras</a:t>
            </a:r>
          </a:p>
        </p:txBody>
      </p:sp>
      <p:pic>
        <p:nvPicPr>
          <p:cNvPr id="3087" name="Picture 3086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23F73E-ECB1-F27D-B70F-62D351AD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pt-PT" sz="1800" dirty="0"/>
              <a:t>Quando um Peão chega à última linha do tabuleiro vira uma Dama. A Dama já pode andar as casas que quiser para a frente ou para trás mas sempre na diagonal. </a:t>
            </a:r>
          </a:p>
          <a:p>
            <a:r>
              <a:rPr lang="pt-PT" sz="1800" dirty="0"/>
              <a:t>O </a:t>
            </a:r>
            <a:r>
              <a:rPr lang="pt-PT" sz="1800" b="0" i="0" u="none" strike="noStrike" dirty="0">
                <a:effectLst/>
              </a:rPr>
              <a:t>jogo termina quando um jogador consegue capturar todas as peças do adversário ou o deixar sem movimentos válidos.</a:t>
            </a:r>
          </a:p>
          <a:p>
            <a:endParaRPr lang="pt-PT" sz="1700" dirty="0"/>
          </a:p>
        </p:txBody>
      </p:sp>
      <p:pic>
        <p:nvPicPr>
          <p:cNvPr id="3074" name="Picture 2" descr="DAMAS REGRAS - DamPlay">
            <a:extLst>
              <a:ext uri="{FF2B5EF4-FFF2-40B4-BE49-F238E27FC236}">
                <a16:creationId xmlns:a16="http://schemas.microsoft.com/office/drawing/2014/main" id="{64BAAE2B-B79B-C045-F462-8C96BC3B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7091" y="1749761"/>
            <a:ext cx="3358478" cy="335847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6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7CAE5-133E-C028-12DA-45AEA0E9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Tabuleiro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DBA431-4AB3-186C-CD5D-3140EDA1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A classe Tabuleiro será a que vai representar o nosso campo de jogo, através de um </a:t>
            </a:r>
            <a:r>
              <a:rPr lang="pt-PT" dirty="0" err="1"/>
              <a:t>array</a:t>
            </a:r>
            <a:r>
              <a:rPr lang="pt-PT" dirty="0"/>
              <a:t> bidimensional para representar as coordenadas X e Y.</a:t>
            </a:r>
          </a:p>
          <a:p>
            <a:r>
              <a:rPr lang="pt-PT" dirty="0"/>
              <a:t>Quando o jogo começa, será executado um método para pôr as peças de cada jogador nos seus respetivos sítios, e durante o jogo vai guardar quais locais têm uma peça, com a sua cor e o seu tipo.</a:t>
            </a:r>
          </a:p>
          <a:p>
            <a:r>
              <a:rPr lang="pt-PT" dirty="0"/>
              <a:t>Esta classe também verifica se um dos jogadores tem as condições de vitória concretizadas.</a:t>
            </a:r>
          </a:p>
          <a:p>
            <a:r>
              <a:rPr lang="pt-PT" dirty="0"/>
              <a:t>Quando o jogo termina, esta classe mostra quem ganhou, a pontuação até ao momento e troca os jogadores de lado (ou cor) para a nova ronda.</a:t>
            </a:r>
          </a:p>
        </p:txBody>
      </p:sp>
    </p:spTree>
    <p:extLst>
      <p:ext uri="{BB962C8B-B14F-4D97-AF65-F5344CB8AC3E}">
        <p14:creationId xmlns:p14="http://schemas.microsoft.com/office/powerpoint/2010/main" val="157184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BC724-7F83-5937-743D-792E0388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Peça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321CD-587F-7533-CF34-6EFC01B3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Esta classe será uma ‘interface’, que permitirá definir os dois tipos de peças que teremos: Peões e Damas. Os construtores de todas as peças terão que definir a sua cor e a sua posição original no tabuleiro.</a:t>
            </a:r>
          </a:p>
          <a:p>
            <a:r>
              <a:rPr lang="pt-PT" dirty="0"/>
              <a:t>Para os Peões, vai-se verificar se o movimento dessa peça é na diagonal e para a frente.</a:t>
            </a:r>
          </a:p>
          <a:p>
            <a:r>
              <a:rPr lang="pt-PT" dirty="0"/>
              <a:t>Para as Damas, vai-se verificar se o movimento dessa peça é na diagonal, independentemente do sentido.</a:t>
            </a:r>
          </a:p>
        </p:txBody>
      </p:sp>
    </p:spTree>
    <p:extLst>
      <p:ext uri="{BB962C8B-B14F-4D97-AF65-F5344CB8AC3E}">
        <p14:creationId xmlns:p14="http://schemas.microsoft.com/office/powerpoint/2010/main" val="283305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BC724-7F83-5937-743D-792E0388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Jogadores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321CD-587F-7533-CF34-6EFC01B3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 classe Jogadores é possível escolher a cor das peças que o utilizador deseja jogar no primeiro jogo, guarda o resultados das partidas entre os jogadores e as vitórias conquistadas, e verifica se as jogadas que o jogador quer fazer são de acordo com as regras do jogo.</a:t>
            </a:r>
          </a:p>
          <a:p>
            <a:r>
              <a:rPr lang="pt-PT" dirty="0"/>
              <a:t>Esta classe também guarda as peças do seu respetivo jogador.</a:t>
            </a:r>
          </a:p>
        </p:txBody>
      </p:sp>
    </p:spTree>
    <p:extLst>
      <p:ext uri="{BB962C8B-B14F-4D97-AF65-F5344CB8AC3E}">
        <p14:creationId xmlns:p14="http://schemas.microsoft.com/office/powerpoint/2010/main" val="286413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pic>
        <p:nvPicPr>
          <p:cNvPr id="5" name="Marcador de Posição de Conteúdo 4" descr="Uma imagem com diagrama, texto, Esquema, Desenho técnico&#10;&#10;Descrição gerada automaticamente">
            <a:extLst>
              <a:ext uri="{FF2B5EF4-FFF2-40B4-BE49-F238E27FC236}">
                <a16:creationId xmlns:a16="http://schemas.microsoft.com/office/drawing/2014/main" id="{94056FDF-F998-8362-E04E-187FA323B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2300" y="435643"/>
            <a:ext cx="11158538" cy="5850189"/>
          </a:xfrm>
        </p:spPr>
      </p:pic>
    </p:spTree>
    <p:extLst>
      <p:ext uri="{BB962C8B-B14F-4D97-AF65-F5344CB8AC3E}">
        <p14:creationId xmlns:p14="http://schemas.microsoft.com/office/powerpoint/2010/main" val="96616190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1254</TotalTime>
  <Words>472</Words>
  <Application>Microsoft Office PowerPoint</Application>
  <PresentationFormat>Ecrã Panorâmico</PresentationFormat>
  <Paragraphs>24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Google Sans</vt:lpstr>
      <vt:lpstr>Trebuchet MS</vt:lpstr>
      <vt:lpstr>Berlim</vt:lpstr>
      <vt:lpstr>Damas</vt:lpstr>
      <vt:lpstr>Regras</vt:lpstr>
      <vt:lpstr>Regras</vt:lpstr>
      <vt:lpstr>Regras</vt:lpstr>
      <vt:lpstr>Classe Tabuleiro</vt:lpstr>
      <vt:lpstr>Classe Peça</vt:lpstr>
      <vt:lpstr>Classe Jogadores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Damas</dc:title>
  <dc:creator>Renato Madeira</dc:creator>
  <cp:lastModifiedBy>Duarte Pires</cp:lastModifiedBy>
  <cp:revision>5</cp:revision>
  <dcterms:created xsi:type="dcterms:W3CDTF">2024-04-04T21:08:36Z</dcterms:created>
  <dcterms:modified xsi:type="dcterms:W3CDTF">2024-04-07T19:41:44Z</dcterms:modified>
</cp:coreProperties>
</file>