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33" r:id="rId2"/>
    <p:sldId id="367" r:id="rId3"/>
    <p:sldId id="374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76" autoAdjust="0"/>
    <p:restoredTop sz="86410" autoAdjust="0"/>
  </p:normalViewPr>
  <p:slideViewPr>
    <p:cSldViewPr>
      <p:cViewPr>
        <p:scale>
          <a:sx n="130" d="100"/>
          <a:sy n="130" d="100"/>
        </p:scale>
        <p:origin x="144" y="520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2659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009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4644005" y="2427740"/>
            <a:ext cx="25201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9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React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 样式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9.1</a:t>
            </a:r>
            <a:r>
              <a:rPr lang="zh-CN" altLang="en-US" dirty="0" smtClean="0"/>
              <a:t> 内联样式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9.2</a:t>
            </a:r>
            <a:r>
              <a:rPr lang="zh-CN" altLang="en-US" dirty="0" smtClean="0"/>
              <a:t> 内联样式中的表达式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9.3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 模块化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9.4</a:t>
            </a:r>
            <a:r>
              <a:rPr lang="zh-CN" altLang="en-US" dirty="0" smtClean="0"/>
              <a:t> </a:t>
            </a:r>
            <a:r>
              <a:rPr lang="en-US" altLang="zh-CN" dirty="0" smtClean="0"/>
              <a:t>JSX</a:t>
            </a:r>
            <a:r>
              <a:rPr lang="zh-CN" altLang="en-US" dirty="0" smtClean="0"/>
              <a:t> 样式与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 的互转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9.5</a:t>
            </a:r>
            <a:r>
              <a:rPr lang="zh-CN" altLang="en-US" dirty="0" smtClean="0"/>
              <a:t> </a:t>
            </a:r>
            <a:r>
              <a:rPr lang="en-US" altLang="zh-CN" dirty="0" smtClean="0"/>
              <a:t>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样式框架介绍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9.6</a:t>
            </a:r>
            <a:r>
              <a:rPr lang="en-US" altLang="zh-CN" dirty="0"/>
              <a:t> Ant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样式</a:t>
            </a:r>
            <a:r>
              <a:rPr lang="zh-CN" altLang="en-US" dirty="0" smtClean="0"/>
              <a:t>框架使用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9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07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21773</TotalTime>
  <Pages>0</Pages>
  <Words>49</Words>
  <Characters>0</Characters>
  <Application>Microsoft Macintosh PowerPoint</Application>
  <DocSecurity>0</DocSecurity>
  <PresentationFormat>On-screen Show (16:9)</PresentationFormat>
  <Lines>0</Lines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宋体</vt:lpstr>
      <vt:lpstr>微软雅黑</vt:lpstr>
      <vt:lpstr>Arial</vt:lpstr>
      <vt:lpstr>Office 主题​​</vt:lpstr>
      <vt:lpstr>React 从入门到进阶</vt:lpstr>
      <vt:lpstr>章节大纲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387</cp:revision>
  <dcterms:created xsi:type="dcterms:W3CDTF">2013-07-22T13:57:00Z</dcterms:created>
  <dcterms:modified xsi:type="dcterms:W3CDTF">2016-10-13T14:42:54Z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