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33" r:id="rId2"/>
    <p:sldId id="367" r:id="rId3"/>
    <p:sldId id="374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78" autoAdjust="0"/>
    <p:restoredTop sz="86410" autoAdjust="0"/>
  </p:normalViewPr>
  <p:slideViewPr>
    <p:cSldViewPr>
      <p:cViewPr>
        <p:scale>
          <a:sx n="130" d="100"/>
          <a:sy n="130" d="100"/>
        </p:scale>
        <p:origin x="144" y="776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2016/10/21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2659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009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4355985" y="2427740"/>
            <a:ext cx="295220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10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React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Router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</a:t>
            </a:r>
            <a:r>
              <a:rPr lang="zh-CN" altLang="en-US" dirty="0" smtClean="0"/>
              <a:t> </a:t>
            </a:r>
            <a:r>
              <a:rPr lang="en-US" altLang="zh-CN" dirty="0"/>
              <a:t>Router </a:t>
            </a:r>
            <a:r>
              <a:rPr lang="zh-CN" altLang="en-US" dirty="0"/>
              <a:t>概念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</a:t>
            </a:r>
            <a:r>
              <a:rPr lang="en-US" altLang="zh-CN" dirty="0" smtClean="0"/>
              <a:t>.2</a:t>
            </a:r>
            <a:r>
              <a:rPr lang="zh-CN" altLang="en-US" dirty="0" smtClean="0"/>
              <a:t> </a:t>
            </a:r>
            <a:r>
              <a:rPr lang="en-US" altLang="zh-CN" dirty="0"/>
              <a:t>Router </a:t>
            </a:r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39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21854</TotalTime>
  <Pages>0</Pages>
  <Words>23</Words>
  <Characters>0</Characters>
  <Application>Microsoft Macintosh PowerPoint</Application>
  <DocSecurity>0</DocSecurity>
  <PresentationFormat>On-screen Show (16:9)</PresentationFormat>
  <Lines>0</Lines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宋体</vt:lpstr>
      <vt:lpstr>微软雅黑</vt:lpstr>
      <vt:lpstr>Arial</vt:lpstr>
      <vt:lpstr>Office 主题​​</vt:lpstr>
      <vt:lpstr>React 从入门到进阶</vt:lpstr>
      <vt:lpstr>章节大纲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393</cp:revision>
  <dcterms:created xsi:type="dcterms:W3CDTF">2013-07-22T13:57:00Z</dcterms:created>
  <dcterms:modified xsi:type="dcterms:W3CDTF">2016-10-21T14:23:56Z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