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33" r:id="rId2"/>
    <p:sldId id="367" r:id="rId3"/>
    <p:sldId id="373" r:id="rId4"/>
    <p:sldId id="369" r:id="rId5"/>
    <p:sldId id="370" r:id="rId6"/>
    <p:sldId id="371" r:id="rId7"/>
    <p:sldId id="372" r:id="rId8"/>
    <p:sldId id="374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0" autoAdjust="0"/>
    <p:restoredTop sz="86410" autoAdjust="0"/>
  </p:normalViewPr>
  <p:slideViewPr>
    <p:cSldViewPr>
      <p:cViewPr varScale="1">
        <p:scale>
          <a:sx n="166" d="100"/>
          <a:sy n="166" d="100"/>
        </p:scale>
        <p:origin x="528" y="192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657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4812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9513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711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21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9328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3564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4572000" y="2451496"/>
            <a:ext cx="30242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2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React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简介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Section</a:t>
            </a: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1</a:t>
            </a:r>
            <a:r>
              <a:rPr lang="en-US" altLang="en-US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.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React </a:t>
            </a:r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简介</a:t>
            </a:r>
            <a:endParaRPr lang="en-US" altLang="en-US" sz="1600" b="0" dirty="0">
              <a:solidFill>
                <a:schemeClr val="bg1">
                  <a:lumMod val="50000"/>
                </a:schemeClr>
              </a:solidFill>
              <a:latin typeface="+mj-ea"/>
              <a:sym typeface="宋体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zh-CN" altLang="en-US" dirty="0" smtClean="0"/>
              <a:t>课程展望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zh-CN" altLang="en-US" dirty="0" smtClean="0"/>
              <a:t>疯狂发展的前端技术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altLang="zh-CN" dirty="0" smtClean="0"/>
              <a:t>React </a:t>
            </a:r>
            <a:r>
              <a:rPr lang="zh-CN" altLang="en-US" dirty="0" smtClean="0"/>
              <a:t>的发展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altLang="zh-CN" dirty="0" smtClean="0"/>
              <a:t>React</a:t>
            </a:r>
            <a:r>
              <a:rPr lang="zh-CN" altLang="en-US" dirty="0" smtClean="0"/>
              <a:t> 的概念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zh-CN" altLang="en-US" dirty="0" smtClean="0"/>
              <a:t>星辰大海般的 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相关资源</a:t>
            </a:r>
          </a:p>
        </p:txBody>
      </p:sp>
    </p:spTree>
    <p:extLst>
      <p:ext uri="{BB962C8B-B14F-4D97-AF65-F5344CB8AC3E}">
        <p14:creationId xmlns:p14="http://schemas.microsoft.com/office/powerpoint/2010/main" val="14839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课程展望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课程节奏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学习</a:t>
            </a:r>
            <a:r>
              <a:rPr lang="zh-CN" altLang="en-US" dirty="0" smtClean="0"/>
              <a:t>的本质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新技术的态度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此课程技能树思维导图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疯狂发展的前端</a:t>
            </a:r>
            <a:r>
              <a:rPr lang="zh-CN" altLang="en-US" dirty="0" smtClean="0"/>
              <a:t>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为什么这几年前端技术越来越火、发展越来越快？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为什么移动开发也快被合并到了前端技术里了？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所有的前端技术都基于了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 的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下一节详细了解此课程的前置知识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3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的</a:t>
            </a:r>
            <a:r>
              <a:rPr lang="zh-CN" altLang="en-US" dirty="0" smtClean="0"/>
              <a:t>发展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Facebook</a:t>
            </a:r>
            <a:r>
              <a:rPr lang="zh-CN" altLang="en-US" dirty="0" smtClean="0"/>
              <a:t> 内部用来开发 </a:t>
            </a:r>
            <a:r>
              <a:rPr lang="en-US" altLang="zh-CN" dirty="0" smtClean="0"/>
              <a:t>Instagram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r>
              <a:rPr lang="zh-CN" altLang="en-US" dirty="0" smtClean="0"/>
              <a:t> 框架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2013</a:t>
            </a:r>
            <a:r>
              <a:rPr lang="zh-CN" altLang="en-US" dirty="0" smtClean="0"/>
              <a:t> 年开源 </a:t>
            </a:r>
            <a:r>
              <a:rPr lang="en-US" altLang="zh-CN" dirty="0" smtClean="0"/>
              <a:t>React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随后发布了 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Native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facebook</a:t>
            </a:r>
            <a:r>
              <a:rPr lang="en-US" altLang="zh-CN" dirty="0"/>
              <a:t>/react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1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 的</a:t>
            </a:r>
            <a:r>
              <a:rPr lang="zh-CN" altLang="en-US" dirty="0" smtClean="0"/>
              <a:t>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49" y="2633915"/>
            <a:ext cx="8229600" cy="3394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虚拟</a:t>
            </a:r>
            <a:r>
              <a:rPr lang="en-US" dirty="0" err="1"/>
              <a:t>DOM（Virtual</a:t>
            </a:r>
            <a:r>
              <a:rPr lang="en-US" dirty="0"/>
              <a:t> DOM</a:t>
            </a:r>
            <a:r>
              <a:rPr 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组件化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225"/>
          <a:stretch/>
        </p:blipFill>
        <p:spPr>
          <a:xfrm>
            <a:off x="-22906" y="-403074"/>
            <a:ext cx="9540345" cy="29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6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89" y="1275660"/>
            <a:ext cx="4392305" cy="2745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星辰大海般的 </a:t>
            </a:r>
            <a:r>
              <a:rPr lang="en-US" altLang="zh-CN" dirty="0"/>
              <a:t>React</a:t>
            </a:r>
            <a:r>
              <a:rPr lang="zh-CN" altLang="en-US" dirty="0"/>
              <a:t> 相关</a:t>
            </a:r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221" y="1296613"/>
            <a:ext cx="35187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rgbClr val="474747"/>
                </a:solidFill>
              </a:rPr>
              <a:t>开源的能量</a:t>
            </a:r>
            <a:endParaRPr lang="en-US" b="1" dirty="0" smtClean="0">
              <a:solidFill>
                <a:srgbClr val="474747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rgbClr val="474747"/>
                </a:solidFill>
              </a:rPr>
              <a:t>https</a:t>
            </a:r>
            <a:r>
              <a:rPr lang="en-US" b="1" dirty="0">
                <a:solidFill>
                  <a:srgbClr val="474747"/>
                </a:solidFill>
              </a:rPr>
              <a:t>://</a:t>
            </a:r>
            <a:r>
              <a:rPr lang="en-US" b="1" dirty="0" err="1" smtClean="0">
                <a:solidFill>
                  <a:srgbClr val="474747"/>
                </a:solidFill>
              </a:rPr>
              <a:t>github.com</a:t>
            </a:r>
            <a:r>
              <a:rPr lang="en-US" b="1" dirty="0" smtClean="0">
                <a:solidFill>
                  <a:srgbClr val="474747"/>
                </a:solidFill>
              </a:rPr>
              <a:t>/</a:t>
            </a:r>
            <a:r>
              <a:rPr lang="en-US" b="1" dirty="0" err="1" smtClean="0">
                <a:solidFill>
                  <a:srgbClr val="474747"/>
                </a:solidFill>
              </a:rPr>
              <a:t>enaqx</a:t>
            </a:r>
            <a:r>
              <a:rPr lang="en-US" b="1" dirty="0" smtClean="0">
                <a:solidFill>
                  <a:srgbClr val="474747"/>
                </a:solidFill>
              </a:rPr>
              <a:t>/awesome-react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12343</TotalTime>
  <Pages>0</Pages>
  <Words>165</Words>
  <Characters>0</Characters>
  <Application>Microsoft Macintosh PowerPoint</Application>
  <DocSecurity>0</DocSecurity>
  <PresentationFormat>On-screen Show (16:9)</PresentationFormat>
  <Lines>0</Lines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Wingdings</vt:lpstr>
      <vt:lpstr>宋体</vt:lpstr>
      <vt:lpstr>微软雅黑</vt:lpstr>
      <vt:lpstr>Arial</vt:lpstr>
      <vt:lpstr>Office 主题​​</vt:lpstr>
      <vt:lpstr>React 从入门到进阶</vt:lpstr>
      <vt:lpstr>章节大纲</vt:lpstr>
      <vt:lpstr>课程展望</vt:lpstr>
      <vt:lpstr>疯狂发展的前端技术</vt:lpstr>
      <vt:lpstr>React 的发展</vt:lpstr>
      <vt:lpstr>React 的概念</vt:lpstr>
      <vt:lpstr>星辰大海般的 React 相关资源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335</cp:revision>
  <dcterms:created xsi:type="dcterms:W3CDTF">2013-07-22T13:57:00Z</dcterms:created>
  <dcterms:modified xsi:type="dcterms:W3CDTF">2016-09-22T13:50:44Z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