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33" r:id="rId2"/>
    <p:sldId id="367" r:id="rId3"/>
    <p:sldId id="371" r:id="rId4"/>
    <p:sldId id="374" r:id="rId5"/>
    <p:sldId id="368" r:id="rId6"/>
    <p:sldId id="369" r:id="rId7"/>
    <p:sldId id="370" r:id="rId8"/>
    <p:sldId id="362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F1DC51"/>
    <a:srgbClr val="FFE757"/>
    <a:srgbClr val="90C53F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86410" autoAdjust="0"/>
  </p:normalViewPr>
  <p:slideViewPr>
    <p:cSldViewPr>
      <p:cViewPr>
        <p:scale>
          <a:sx n="130" d="100"/>
          <a:sy n="130" d="100"/>
        </p:scale>
        <p:origin x="872" y="776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239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2294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2306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4517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874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2714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9031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4572000" y="2451496"/>
            <a:ext cx="33842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2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React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简介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Section</a:t>
            </a: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2</a:t>
            </a:r>
            <a:r>
              <a:rPr lang="en-US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. </a:t>
            </a:r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课程前置知识点梳理</a:t>
            </a: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章节大纲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altLang="zh-CN" dirty="0" smtClean="0"/>
              <a:t>HTML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altLang="zh-CN" dirty="0" smtClean="0"/>
              <a:t>CSS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altLang="zh-CN" dirty="0"/>
              <a:t>JavaScript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altLang="zh-CN" dirty="0"/>
              <a:t>ES5 / ES6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altLang="zh-CN" dirty="0" err="1" smtClean="0"/>
              <a:t>NodeJS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9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663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10" y="-19019"/>
            <a:ext cx="8255121" cy="51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C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0" y="483605"/>
            <a:ext cx="6588139" cy="4089189"/>
          </a:xfrm>
          <a:solidFill>
            <a:srgbClr val="F1DC51"/>
          </a:solidFill>
        </p:spPr>
      </p:pic>
    </p:spTree>
    <p:extLst>
      <p:ext uri="{BB962C8B-B14F-4D97-AF65-F5344CB8AC3E}">
        <p14:creationId xmlns:p14="http://schemas.microsoft.com/office/powerpoint/2010/main" val="4012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0" y="570975"/>
            <a:ext cx="3948992" cy="3960275"/>
          </a:xfrm>
        </p:spPr>
      </p:pic>
      <p:sp>
        <p:nvSpPr>
          <p:cNvPr id="5" name="TextBox 4"/>
          <p:cNvSpPr txBox="1"/>
          <p:nvPr/>
        </p:nvSpPr>
        <p:spPr>
          <a:xfrm>
            <a:off x="323705" y="771625"/>
            <a:ext cx="453631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Stage 0 - </a:t>
            </a:r>
            <a:r>
              <a:rPr lang="en-US" sz="1400" dirty="0" err="1"/>
              <a:t>Strawman（展示阶段</a:t>
            </a:r>
            <a:r>
              <a:rPr lang="en-US" sz="1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Stage 1 - </a:t>
            </a:r>
            <a:r>
              <a:rPr lang="en-US" sz="1400" dirty="0" err="1"/>
              <a:t>Proposal（征求意见阶段</a:t>
            </a:r>
            <a:r>
              <a:rPr lang="en-US" sz="1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Stage 2 - </a:t>
            </a:r>
            <a:r>
              <a:rPr lang="en-US" sz="1400" dirty="0" err="1"/>
              <a:t>Draft（草案阶段</a:t>
            </a:r>
            <a:r>
              <a:rPr lang="en-US" sz="1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Stage 3 - </a:t>
            </a:r>
            <a:r>
              <a:rPr lang="en-US" sz="1400" dirty="0" err="1"/>
              <a:t>Candidate（候选人阶段</a:t>
            </a:r>
            <a:r>
              <a:rPr lang="en-US" sz="1400" dirty="0"/>
              <a:t>）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Stage 4 - </a:t>
            </a:r>
            <a:r>
              <a:rPr lang="en-US" sz="1400" dirty="0" err="1"/>
              <a:t>Finished（定案阶段</a:t>
            </a:r>
            <a:r>
              <a:rPr lang="en-US" sz="1400" dirty="0"/>
              <a:t>）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 smtClean="0">
              <a:solidFill>
                <a:srgbClr val="474747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400" dirty="0" smtClean="0">
                <a:solidFill>
                  <a:srgbClr val="474747"/>
                </a:solidFill>
              </a:rPr>
              <a:t>https</a:t>
            </a:r>
            <a:r>
              <a:rPr lang="en-US" sz="1400" dirty="0">
                <a:solidFill>
                  <a:srgbClr val="474747"/>
                </a:solidFill>
              </a:rPr>
              <a:t>://babeljs.io</a:t>
            </a:r>
            <a:r>
              <a:rPr lang="en-US" sz="1400" dirty="0" smtClean="0">
                <a:solidFill>
                  <a:srgbClr val="474747"/>
                </a:solidFill>
              </a:rPr>
              <a:t>/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400" dirty="0">
                <a:solidFill>
                  <a:srgbClr val="474747"/>
                </a:solidFill>
              </a:rPr>
              <a:t>http://</a:t>
            </a:r>
            <a:r>
              <a:rPr lang="en-US" sz="1400" dirty="0" err="1">
                <a:solidFill>
                  <a:srgbClr val="474747"/>
                </a:solidFill>
              </a:rPr>
              <a:t>kangax.github.io</a:t>
            </a:r>
            <a:r>
              <a:rPr lang="en-US" sz="1400" dirty="0">
                <a:solidFill>
                  <a:srgbClr val="474747"/>
                </a:solidFill>
              </a:rPr>
              <a:t>/</a:t>
            </a:r>
            <a:r>
              <a:rPr lang="en-US" sz="1400" dirty="0" err="1">
                <a:solidFill>
                  <a:srgbClr val="474747"/>
                </a:solidFill>
              </a:rPr>
              <a:t>compat</a:t>
            </a:r>
            <a:r>
              <a:rPr lang="en-US" sz="1400" dirty="0">
                <a:solidFill>
                  <a:srgbClr val="474747"/>
                </a:solidFill>
              </a:rPr>
              <a:t>-table/es5/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0C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263"/>
            <a:ext cx="9144000" cy="3964622"/>
          </a:xfrm>
        </p:spPr>
      </p:pic>
    </p:spTree>
    <p:extLst>
      <p:ext uri="{BB962C8B-B14F-4D97-AF65-F5344CB8AC3E}">
        <p14:creationId xmlns:p14="http://schemas.microsoft.com/office/powerpoint/2010/main" val="12361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14188</TotalTime>
  <Pages>0</Pages>
  <Words>79</Words>
  <Characters>0</Characters>
  <Application>Microsoft Macintosh PowerPoint</Application>
  <DocSecurity>0</DocSecurity>
  <PresentationFormat>On-screen Show (16:9)</PresentationFormat>
  <Lines>0</Lines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Wingdings</vt:lpstr>
      <vt:lpstr>宋体</vt:lpstr>
      <vt:lpstr>微软雅黑</vt:lpstr>
      <vt:lpstr>Arial</vt:lpstr>
      <vt:lpstr>Office 主题​​</vt:lpstr>
      <vt:lpstr>React 从入门到进阶</vt:lpstr>
      <vt:lpstr>章节大纲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366</cp:revision>
  <dcterms:created xsi:type="dcterms:W3CDTF">2013-07-22T13:57:00Z</dcterms:created>
  <dcterms:modified xsi:type="dcterms:W3CDTF">2017-04-08T15:09:01Z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