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3" r:id="rId2"/>
    <p:sldId id="375" r:id="rId3"/>
    <p:sldId id="372" r:id="rId4"/>
    <p:sldId id="376" r:id="rId5"/>
    <p:sldId id="374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86410" autoAdjust="0"/>
  </p:normalViewPr>
  <p:slideViewPr>
    <p:cSldViewPr>
      <p:cViewPr>
        <p:scale>
          <a:sx n="130" d="100"/>
          <a:sy n="130" d="100"/>
        </p:scale>
        <p:origin x="872" y="864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2016/9/23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4572000" y="2451496"/>
            <a:ext cx="33842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4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NodeJS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简介与安装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Section</a:t>
            </a: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1</a:t>
            </a:r>
            <a:r>
              <a:rPr lang="en-US" altLang="en-US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. </a:t>
            </a:r>
            <a:r>
              <a:rPr lang="en-US" altLang="zh-CN" sz="1600" b="0" dirty="0" err="1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NodeJS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简介</a:t>
            </a:r>
            <a:endParaRPr lang="en-US" altLang="en-US" sz="1600" b="0" dirty="0">
              <a:solidFill>
                <a:schemeClr val="bg1">
                  <a:lumMod val="50000"/>
                </a:schemeClr>
              </a:solidFill>
              <a:latin typeface="+mj-ea"/>
              <a:sym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0C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263"/>
            <a:ext cx="9144000" cy="3964622"/>
          </a:xfrm>
        </p:spPr>
      </p:pic>
    </p:spTree>
    <p:extLst>
      <p:ext uri="{BB962C8B-B14F-4D97-AF65-F5344CB8AC3E}">
        <p14:creationId xmlns:p14="http://schemas.microsoft.com/office/powerpoint/2010/main" val="111824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3386" y="3435810"/>
            <a:ext cx="35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474747"/>
                </a:solidFill>
              </a:rPr>
              <a:t>https</a:t>
            </a:r>
            <a:r>
              <a:rPr lang="en-US" b="1" dirty="0">
                <a:solidFill>
                  <a:srgbClr val="474747"/>
                </a:solidFill>
              </a:rPr>
              <a:t>://nodejs.org/zh-cn</a:t>
            </a:r>
            <a:r>
              <a:rPr lang="en-US" b="1" dirty="0" smtClean="0">
                <a:solidFill>
                  <a:srgbClr val="474747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74747"/>
                </a:solidFill>
              </a:rPr>
              <a:t>https://</a:t>
            </a:r>
            <a:r>
              <a:rPr lang="en-US" b="1" dirty="0" err="1">
                <a:solidFill>
                  <a:srgbClr val="474747"/>
                </a:solidFill>
              </a:rPr>
              <a:t>nodejs.org</a:t>
            </a:r>
            <a:r>
              <a:rPr lang="en-US" b="1" dirty="0">
                <a:solidFill>
                  <a:srgbClr val="474747"/>
                </a:solidFill>
              </a:rPr>
              <a:t>/</a:t>
            </a:r>
            <a:r>
              <a:rPr lang="en-US" b="1" dirty="0" err="1">
                <a:solidFill>
                  <a:srgbClr val="474747"/>
                </a:solidFill>
              </a:rPr>
              <a:t>en</a:t>
            </a:r>
            <a:r>
              <a:rPr lang="en-US" b="1" dirty="0">
                <a:solidFill>
                  <a:srgbClr val="474747"/>
                </a:solidFill>
              </a:rPr>
              <a:t>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99" y="915635"/>
            <a:ext cx="4440690" cy="222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2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90" y="3363805"/>
            <a:ext cx="3672255" cy="4320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47" y="1419670"/>
            <a:ext cx="4284298" cy="16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9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12312</TotalTime>
  <Pages>0</Pages>
  <Words>32</Words>
  <Characters>0</Characters>
  <Application>Microsoft Macintosh PowerPoint</Application>
  <DocSecurity>0</DocSecurity>
  <PresentationFormat>On-screen Show (16:9)</PresentationFormat>
  <Lines>0</Lines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宋体</vt:lpstr>
      <vt:lpstr>微软雅黑</vt:lpstr>
      <vt:lpstr>Arial</vt:lpstr>
      <vt:lpstr>Office 主题​​</vt:lpstr>
      <vt:lpstr>React 从入门到进阶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345</cp:revision>
  <dcterms:created xsi:type="dcterms:W3CDTF">2013-07-22T13:57:00Z</dcterms:created>
  <dcterms:modified xsi:type="dcterms:W3CDTF">2016-09-23T14:53:38Z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