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3" r:id="rId2"/>
    <p:sldId id="367" r:id="rId3"/>
    <p:sldId id="373" r:id="rId4"/>
    <p:sldId id="369" r:id="rId5"/>
    <p:sldId id="370" r:id="rId6"/>
    <p:sldId id="374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 autoAdjust="0"/>
    <p:restoredTop sz="86410" autoAdjust="0"/>
  </p:normalViewPr>
  <p:slideViewPr>
    <p:cSldViewPr>
      <p:cViewPr>
        <p:scale>
          <a:sx n="130" d="100"/>
          <a:sy n="130" d="100"/>
        </p:scale>
        <p:origin x="1112" y="776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2016/10/2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2659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9866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769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668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438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3275910" y="2427740"/>
            <a:ext cx="5542314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7.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React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组件基础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1</a:t>
            </a:r>
            <a:r>
              <a:rPr lang="en-US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en-US" altLang="zh-CN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React </a:t>
            </a:r>
            <a:r>
              <a:rPr lang="zh-CN" altLang="en-US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虚拟 </a:t>
            </a:r>
            <a:r>
              <a:rPr lang="en-US" altLang="zh-CN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DOM </a:t>
            </a:r>
            <a:r>
              <a:rPr lang="zh-CN" altLang="en-US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概念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/>
              <a:t>虚拟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 的结构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 smtClean="0"/>
              <a:t>为什么快？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 smtClean="0"/>
              <a:t>如何实现的？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虚拟 </a:t>
            </a:r>
            <a:r>
              <a:rPr lang="en-US" altLang="zh-CN" dirty="0"/>
              <a:t>DOM</a:t>
            </a:r>
            <a:r>
              <a:rPr lang="zh-CN" altLang="en-US" dirty="0"/>
              <a:t> 的结构</a:t>
            </a:r>
            <a:endParaRPr lang="en-US" altLang="zh-C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443037"/>
            <a:ext cx="6883400" cy="2908300"/>
          </a:xfrm>
        </p:spPr>
      </p:pic>
    </p:spTree>
    <p:extLst>
      <p:ext uri="{BB962C8B-B14F-4D97-AF65-F5344CB8AC3E}">
        <p14:creationId xmlns:p14="http://schemas.microsoft.com/office/powerpoint/2010/main" val="687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为什么快？</a:t>
            </a:r>
            <a:endParaRPr lang="en-US" altLang="zh-C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45" y="1200150"/>
            <a:ext cx="4520709" cy="3394075"/>
          </a:xfrm>
        </p:spPr>
      </p:pic>
    </p:spTree>
    <p:extLst>
      <p:ext uri="{BB962C8B-B14F-4D97-AF65-F5344CB8AC3E}">
        <p14:creationId xmlns:p14="http://schemas.microsoft.com/office/powerpoint/2010/main" val="6223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如何实现的？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47" y="1063625"/>
            <a:ext cx="4482905" cy="3738894"/>
          </a:xfrm>
        </p:spPr>
      </p:pic>
    </p:spTree>
    <p:extLst>
      <p:ext uri="{BB962C8B-B14F-4D97-AF65-F5344CB8AC3E}">
        <p14:creationId xmlns:p14="http://schemas.microsoft.com/office/powerpoint/2010/main" val="14203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17994</TotalTime>
  <Pages>0</Pages>
  <Words>50</Words>
  <Characters>0</Characters>
  <Application>Microsoft Macintosh PowerPoint</Application>
  <DocSecurity>0</DocSecurity>
  <PresentationFormat>On-screen Show (16:9)</PresentationFormat>
  <Lines>0</Lines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Wingdings</vt:lpstr>
      <vt:lpstr>宋体</vt:lpstr>
      <vt:lpstr>微软雅黑</vt:lpstr>
      <vt:lpstr>Arial</vt:lpstr>
      <vt:lpstr>Office 主题​​</vt:lpstr>
      <vt:lpstr>React 从入门到进阶</vt:lpstr>
      <vt:lpstr>章节大纲</vt:lpstr>
      <vt:lpstr>虚拟 DOM 的结构</vt:lpstr>
      <vt:lpstr>为什么快？</vt:lpstr>
      <vt:lpstr>如何实现的？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359</cp:revision>
  <dcterms:created xsi:type="dcterms:W3CDTF">2013-07-22T13:57:00Z</dcterms:created>
  <dcterms:modified xsi:type="dcterms:W3CDTF">2016-10-02T05:38:56Z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