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33" r:id="rId2"/>
    <p:sldId id="377" r:id="rId3"/>
    <p:sldId id="375" r:id="rId4"/>
    <p:sldId id="376" r:id="rId5"/>
    <p:sldId id="374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5" autoAdjust="0"/>
    <p:restoredTop sz="86410" autoAdjust="0"/>
  </p:normalViewPr>
  <p:slideViewPr>
    <p:cSldViewPr>
      <p:cViewPr>
        <p:scale>
          <a:sx n="130" d="100"/>
          <a:sy n="130" d="100"/>
        </p:scale>
        <p:origin x="144" y="776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840" y="208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fld id="{2B2C645F-232D-9640-A0B6-232C420AFF13}" type="datetime1">
              <a:rPr lang="zh-CN" altLang="en-US"/>
              <a:pPr>
                <a:defRPr/>
              </a:pPr>
              <a:t>2016/10/4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单击此处编辑母版文本样式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第二级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第三级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第四级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第五级</a:t>
            </a:r>
            <a:endParaRPr lang="zh-CN" altLang="en-US">
              <a:latin typeface="Calibri" charset="0"/>
              <a:ea typeface="宋体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charset="0"/>
              <a:buNone/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7834357-E169-A041-A369-734E59F4984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89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4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838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4563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46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550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7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9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4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5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9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875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5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1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单击此处编辑母版文本样式</a:t>
            </a:r>
          </a:p>
          <a:p>
            <a:pPr lvl="1"/>
            <a:r>
              <a:rPr lang="zh-CN" altLang="en-US">
                <a:sym typeface="微软雅黑" charset="-122"/>
              </a:rPr>
              <a:t>第二级</a:t>
            </a:r>
          </a:p>
          <a:p>
            <a:pPr lvl="2"/>
            <a:r>
              <a:rPr lang="zh-CN" altLang="en-US">
                <a:sym typeface="微软雅黑" charset="-122"/>
              </a:rPr>
              <a:t>第三级</a:t>
            </a:r>
          </a:p>
          <a:p>
            <a:pPr lvl="3"/>
            <a:r>
              <a:rPr lang="zh-CN" altLang="en-US">
                <a:sym typeface="微软雅黑" charset="-122"/>
              </a:rPr>
              <a:t>第四级</a:t>
            </a:r>
          </a:p>
          <a:p>
            <a:pPr lvl="4"/>
            <a:r>
              <a:rPr lang="zh-CN" altLang="en-US">
                <a:sym typeface="微软雅黑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微软雅黑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微软雅黑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1449388"/>
            <a:ext cx="7772400" cy="1101725"/>
          </a:xfrm>
        </p:spPr>
        <p:txBody>
          <a:bodyPr/>
          <a:lstStyle/>
          <a:p>
            <a:r>
              <a:rPr lang="en-US" altLang="zh-CN" sz="4400" dirty="0" smtClean="0"/>
              <a:t>React </a:t>
            </a:r>
            <a:r>
              <a:rPr lang="zh-CN" altLang="en-US" sz="4400" dirty="0" smtClean="0"/>
              <a:t>从</a:t>
            </a:r>
            <a:r>
              <a:rPr lang="zh-CN" altLang="en-US" sz="4400" dirty="0"/>
              <a:t>入门到进阶</a:t>
            </a: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4067965" y="2394309"/>
            <a:ext cx="316822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 b="1">
                <a:solidFill>
                  <a:srgbClr val="474747"/>
                </a:solidFill>
                <a:latin typeface="微软雅黑" charset="-122"/>
                <a:ea typeface="微软雅黑" charset="-122"/>
                <a:sym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Chapter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7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.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React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组件基础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 </a:t>
            </a:r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Section</a:t>
            </a: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5</a:t>
            </a:r>
            <a:r>
              <a:rPr lang="en-US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. </a:t>
            </a:r>
            <a:r>
              <a:rPr lang="ja-JP" altLang="en-US" sz="1800" b="0" dirty="0">
                <a:solidFill>
                  <a:srgbClr val="FFFFFF">
                    <a:lumMod val="50000"/>
                  </a:srgbClr>
                </a:solidFill>
                <a:latin typeface="Calibri" charset="0"/>
                <a:ea typeface="宋体" charset="-122"/>
                <a:sym typeface="宋体" charset="-122"/>
              </a:rPr>
              <a:t>生命周期</a:t>
            </a:r>
            <a:endParaRPr lang="en-US" altLang="en-US" sz="1800" b="0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73" y="125618"/>
            <a:ext cx="3672255" cy="4892264"/>
          </a:xfrm>
        </p:spPr>
      </p:pic>
    </p:spTree>
    <p:extLst>
      <p:ext uri="{BB962C8B-B14F-4D97-AF65-F5344CB8AC3E}">
        <p14:creationId xmlns:p14="http://schemas.microsoft.com/office/powerpoint/2010/main" val="14307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10" y="-27681"/>
            <a:ext cx="5472380" cy="5198862"/>
          </a:xfrm>
        </p:spPr>
      </p:pic>
    </p:spTree>
    <p:extLst>
      <p:ext uri="{BB962C8B-B14F-4D97-AF65-F5344CB8AC3E}">
        <p14:creationId xmlns:p14="http://schemas.microsoft.com/office/powerpoint/2010/main" val="20396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30" y="-445"/>
            <a:ext cx="4896340" cy="5144390"/>
          </a:xfrm>
        </p:spPr>
      </p:pic>
    </p:spTree>
    <p:extLst>
      <p:ext uri="{BB962C8B-B14F-4D97-AF65-F5344CB8AC3E}">
        <p14:creationId xmlns:p14="http://schemas.microsoft.com/office/powerpoint/2010/main" val="3961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832149"/>
            <a:ext cx="5156890" cy="34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20445</TotalTime>
  <Pages>0</Pages>
  <Words>23</Words>
  <Characters>0</Characters>
  <Application>Microsoft Macintosh PowerPoint</Application>
  <DocSecurity>0</DocSecurity>
  <PresentationFormat>On-screen Show (16:9)</PresentationFormat>
  <Lines>0</Lines>
  <Paragraphs>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宋体</vt:lpstr>
      <vt:lpstr>微软雅黑</vt:lpstr>
      <vt:lpstr>Arial</vt:lpstr>
      <vt:lpstr>Office 主题​​</vt:lpstr>
      <vt:lpstr>React 从入门到进阶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从入门到进阶</dc:title>
  <dc:subject/>
  <dc:creator/>
  <cp:keywords/>
  <dc:description/>
  <cp:lastModifiedBy>Parry Qiu</cp:lastModifiedBy>
  <cp:revision>364</cp:revision>
  <dcterms:created xsi:type="dcterms:W3CDTF">2013-07-22T13:57:00Z</dcterms:created>
  <dcterms:modified xsi:type="dcterms:W3CDTF">2016-10-04T14:13:55Z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