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33" r:id="rId2"/>
    <p:sldId id="367" r:id="rId3"/>
    <p:sldId id="374" r:id="rId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160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74747"/>
    <a:srgbClr val="C94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85" autoAdjust="0"/>
    <p:restoredTop sz="86410" autoAdjust="0"/>
  </p:normalViewPr>
  <p:slideViewPr>
    <p:cSldViewPr>
      <p:cViewPr>
        <p:scale>
          <a:sx n="130" d="100"/>
          <a:sy n="130" d="100"/>
        </p:scale>
        <p:origin x="144" y="680"/>
      </p:cViewPr>
      <p:guideLst>
        <p:guide orient="horz" pos="160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3840" y="208"/>
      </p:cViewPr>
      <p:guideLst>
        <p:guide orient="horz" pos="2880"/>
        <p:guide pos="2160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itchFamily="34" charset="0"/>
              <a:buNone/>
              <a:defRPr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fld id="{2B2C645F-232D-9640-A0B6-232C420AFF13}" type="datetime1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单击此处编辑母版文本样式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第二级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第三级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第四级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第五级</a:t>
            </a:r>
            <a:endParaRPr lang="zh-CN" altLang="en-US">
              <a:latin typeface="Calibri" charset="0"/>
              <a:ea typeface="宋体" charset="-122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buFont typeface="Arial" charset="0"/>
              <a:buNone/>
              <a:defRPr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57834357-E169-A041-A369-734E59F49846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89306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041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2659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773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7090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9443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42537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396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8758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35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5337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56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9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912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微软雅黑" charset="-122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微软雅黑" charset="-122"/>
              </a:rPr>
              <a:t>单击此处编辑母版文本样式</a:t>
            </a:r>
          </a:p>
          <a:p>
            <a:pPr lvl="1"/>
            <a:r>
              <a:rPr lang="zh-CN" altLang="en-US">
                <a:sym typeface="微软雅黑" charset="-122"/>
              </a:rPr>
              <a:t>第二级</a:t>
            </a:r>
          </a:p>
          <a:p>
            <a:pPr lvl="2"/>
            <a:r>
              <a:rPr lang="zh-CN" altLang="en-US">
                <a:sym typeface="微软雅黑" charset="-122"/>
              </a:rPr>
              <a:t>第三级</a:t>
            </a:r>
          </a:p>
          <a:p>
            <a:pPr lvl="3"/>
            <a:r>
              <a:rPr lang="zh-CN" altLang="en-US">
                <a:sym typeface="微软雅黑" charset="-122"/>
              </a:rPr>
              <a:t>第四级</a:t>
            </a:r>
          </a:p>
          <a:p>
            <a:pPr lvl="4"/>
            <a:r>
              <a:rPr lang="zh-CN" altLang="en-US">
                <a:sym typeface="微软雅黑" charset="-122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微软雅黑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微软雅黑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3"/>
          <p:cNvSpPr>
            <a:spLocks noGrp="1" noChangeArrowheads="1"/>
          </p:cNvSpPr>
          <p:nvPr>
            <p:ph type="ctrTitle"/>
          </p:nvPr>
        </p:nvSpPr>
        <p:spPr>
          <a:xfrm>
            <a:off x="685800" y="1449388"/>
            <a:ext cx="7772400" cy="1101725"/>
          </a:xfrm>
        </p:spPr>
        <p:txBody>
          <a:bodyPr/>
          <a:lstStyle/>
          <a:p>
            <a:r>
              <a:rPr lang="en-US" altLang="zh-CN" sz="4400" dirty="0" smtClean="0"/>
              <a:t>React </a:t>
            </a:r>
            <a:r>
              <a:rPr lang="zh-CN" altLang="en-US" sz="4400" dirty="0" smtClean="0"/>
              <a:t>从</a:t>
            </a:r>
            <a:r>
              <a:rPr lang="zh-CN" altLang="en-US" sz="4400" dirty="0"/>
              <a:t>入门到进阶</a:t>
            </a:r>
          </a:p>
        </p:txBody>
      </p:sp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3923955" y="2355735"/>
            <a:ext cx="331223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 b="1">
                <a:solidFill>
                  <a:srgbClr val="474747"/>
                </a:solidFill>
                <a:latin typeface="微软雅黑" charset="-122"/>
                <a:ea typeface="微软雅黑" charset="-122"/>
                <a:sym typeface="微软雅黑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Chapter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8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.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</a:rPr>
              <a:t>React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</a:rPr>
              <a:t>属性与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</a:rPr>
              <a:t>事件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章节大纲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8.3 </a:t>
            </a:r>
            <a:r>
              <a:rPr lang="zh-CN" altLang="en-US" dirty="0" smtClean="0"/>
              <a:t>事件</a:t>
            </a:r>
            <a:r>
              <a:rPr lang="zh-CN" altLang="en-US" dirty="0"/>
              <a:t>与数据的双向绑定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8.4 </a:t>
            </a:r>
            <a:r>
              <a:rPr lang="zh-CN" altLang="en-US" dirty="0" smtClean="0"/>
              <a:t>可</a:t>
            </a:r>
            <a:r>
              <a:rPr lang="zh-CN" altLang="en-US" dirty="0"/>
              <a:t>复用组件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8.5 </a:t>
            </a:r>
            <a:r>
              <a:rPr lang="zh-CN" altLang="en-US" dirty="0" smtClean="0"/>
              <a:t>组件</a:t>
            </a:r>
            <a:r>
              <a:rPr lang="zh-CN" altLang="en-US" dirty="0"/>
              <a:t>的 </a:t>
            </a:r>
            <a:r>
              <a:rPr lang="en-US" altLang="zh-CN" dirty="0"/>
              <a:t>Refs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8.6 </a:t>
            </a:r>
            <a:r>
              <a:rPr lang="zh-CN" altLang="en-US" dirty="0"/>
              <a:t>独立</a:t>
            </a:r>
            <a:r>
              <a:rPr lang="zh-CN" altLang="en-US" dirty="0"/>
              <a:t>组件间共享 </a:t>
            </a:r>
            <a:r>
              <a:rPr lang="en-US" altLang="zh-CN" dirty="0" err="1"/>
              <a:t>Mixins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91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5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05" y="832149"/>
            <a:ext cx="5156890" cy="343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sym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sym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20334</TotalTime>
  <Pages>0</Pages>
  <Words>38</Words>
  <Characters>0</Characters>
  <Application>Microsoft Macintosh PowerPoint</Application>
  <DocSecurity>0</DocSecurity>
  <PresentationFormat>On-screen Show (16:9)</PresentationFormat>
  <Lines>0</Lines>
  <Paragraphs>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宋体</vt:lpstr>
      <vt:lpstr>微软雅黑</vt:lpstr>
      <vt:lpstr>Arial</vt:lpstr>
      <vt:lpstr>Office 主题​​</vt:lpstr>
      <vt:lpstr>React 从入门到进阶</vt:lpstr>
      <vt:lpstr>章节大纲</vt:lpstr>
      <vt:lpstr>PowerPoint Presentation</vt:lpstr>
    </vt:vector>
  </TitlesOfParts>
  <Manager/>
  <Company/>
  <LinksUpToDate>false</LinksUpToDate>
  <CharactersWithSpaces>0</CharactersWithSpaces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从入门到进阶</dc:title>
  <dc:subject/>
  <dc:creator/>
  <cp:keywords/>
  <dc:description/>
  <cp:lastModifiedBy>Parry Qiu</cp:lastModifiedBy>
  <cp:revision>375</cp:revision>
  <dcterms:created xsi:type="dcterms:W3CDTF">2013-07-22T13:57:00Z</dcterms:created>
  <dcterms:modified xsi:type="dcterms:W3CDTF">2016-10-07T16:44:42Z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