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5" r:id="rId19"/>
    <p:sldId id="276" r:id="rId20"/>
    <p:sldId id="277" r:id="rId21"/>
    <p:sldId id="278" r:id="rId22"/>
    <p:sldId id="273" r:id="rId23"/>
    <p:sldId id="274" r:id="rId24"/>
    <p:sldId id="279" r:id="rId25"/>
    <p:sldId id="282" r:id="rId26"/>
    <p:sldId id="280" r:id="rId27"/>
    <p:sldId id="281" r:id="rId28"/>
    <p:sldId id="283" r:id="rId29"/>
    <p:sldId id="285" r:id="rId30"/>
    <p:sldId id="286" r:id="rId31"/>
    <p:sldId id="287" r:id="rId32"/>
    <p:sldId id="284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F1FB-085F-8542-B10A-A74FF5AA820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861AC-5318-104E-ACD5-00433D60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861AC-5318-104E-ACD5-00433D600F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5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3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88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8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9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55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32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42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7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068D-494A-7D47-8BD3-92E7037174DB}" type="datetimeFigureOut">
              <a:rPr kumimoji="1" lang="zh-CN" altLang="en-US" smtClean="0"/>
              <a:t>2020/5/15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F38C-8A1A-C24C-B061-2375C121B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16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aoding.com/koutu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fetch.cn/cn/shopping/women/3x1-w3-authentic-item-13941826.aspx?storeid=9359&amp;rtype=inspire_portal_pdp_generic_c&amp;rpos=3&amp;rid=ab1a4f92-a8f7-490a-ae59-05fda7b3cd1e" TargetMode="External"/><Relationship Id="rId4" Type="http://schemas.openxmlformats.org/officeDocument/2006/relationships/hyperlink" Target="https://www.net-a-porter.com/cn/zh/product/1185457/Ashish/----------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分割算法汇报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sz="6000" dirty="0" err="1" smtClean="0"/>
              <a:t>rudy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16469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分水岭算法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也需要阈值，需要手动设置阈值，基于前面的不选择基于阈值方法的原因</a:t>
            </a:r>
            <a:r>
              <a:rPr kumimoji="1" lang="zh-CN" altLang="en-US" smtClean="0"/>
              <a:t>，这个目前排除。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52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GrabCut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1686" cy="4351338"/>
          </a:xfrm>
        </p:spPr>
        <p:txBody>
          <a:bodyPr/>
          <a:lstStyle/>
          <a:p>
            <a:r>
              <a:rPr kumimoji="1" lang="zh-CN" altLang="en-US" dirty="0" smtClean="0"/>
              <a:t>消耗时间最久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测试了大量图片）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有两种模式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bbox</a:t>
            </a:r>
            <a:r>
              <a:rPr kumimoji="1" lang="zh-CN" altLang="en-US" dirty="0" smtClean="0"/>
              <a:t>：在分割之前，需要传入目标图像的边界框；基于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 模式，在分割之前需要传入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图。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优缺点：基于</a:t>
            </a:r>
            <a:r>
              <a:rPr kumimoji="1" lang="en-US" altLang="zh-CN" dirty="0" err="1" smtClean="0"/>
              <a:t>bbox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不稳定，好起来特别好，差起来就没法用；基于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图与</a:t>
            </a:r>
            <a:r>
              <a:rPr kumimoji="1" lang="en-US" altLang="zh-CN" dirty="0" smtClean="0"/>
              <a:t>deeplabv3</a:t>
            </a:r>
            <a:r>
              <a:rPr kumimoji="1" lang="zh-CN" altLang="en-US" dirty="0" smtClean="0"/>
              <a:t>的结果相近，我比较过大量图片，稍微弱于</a:t>
            </a:r>
            <a:r>
              <a:rPr kumimoji="1" lang="en-US" altLang="zh-CN" dirty="0" smtClean="0"/>
              <a:t>deeplabv3.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134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bbox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31" y="76200"/>
            <a:ext cx="232770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86" y="76200"/>
            <a:ext cx="1525102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97" y="76200"/>
            <a:ext cx="3126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0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mask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0"/>
            <a:ext cx="36576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46" y="0"/>
            <a:ext cx="2647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cv</a:t>
            </a:r>
            <a:r>
              <a:rPr kumimoji="1" lang="zh-CN" altLang="en-US" dirty="0" smtClean="0"/>
              <a:t>中的绝大多数算法都需要设置阈值，或者其他的人工设置某些数组，不可取。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建议使用卷积神经网络算法，对于存在的边缘问题，整体上我考虑我考虑两个思路</a:t>
            </a:r>
            <a:r>
              <a:rPr kumimoji="1" lang="zh-CN" altLang="en-US" dirty="0" smtClean="0">
                <a:sym typeface="Wingdings"/>
              </a:rPr>
              <a:t>（</a:t>
            </a:r>
            <a:r>
              <a:rPr kumimoji="1" lang="en-US" altLang="zh-CN" dirty="0" smtClean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）：相关人员共同努力，考虑在应用场景中如何减轻影响；（</a:t>
            </a:r>
            <a:r>
              <a:rPr kumimoji="1" lang="en-US" altLang="zh-CN" dirty="0" smtClean="0">
                <a:sym typeface="Wingdings"/>
              </a:rPr>
              <a:t>2</a:t>
            </a:r>
            <a:r>
              <a:rPr kumimoji="1" lang="zh-CN" altLang="en-US" dirty="0" smtClean="0">
                <a:sym typeface="Wingdings"/>
              </a:rPr>
              <a:t>）：算法人员将这种影响减少到最小，我查了下资料，别人是这样处理的，我对于咱们的图片也作了这样的处理。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17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928243" cy="70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213"/>
            <a:ext cx="9946044" cy="67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上一次开会总结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Grabcut</a:t>
            </a:r>
            <a:r>
              <a:rPr lang="zh-CN" altLang="en-US" dirty="0" smtClean="0"/>
              <a:t>搞清楚</a:t>
            </a:r>
            <a:r>
              <a:rPr lang="en-US" altLang="zh-CN" dirty="0" err="1" smtClean="0"/>
              <a:t>grabcut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deep matting </a:t>
            </a:r>
            <a:r>
              <a:rPr lang="zh-CN" altLang="en-US" dirty="0" smtClean="0"/>
              <a:t>研究下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matting</a:t>
            </a:r>
            <a:r>
              <a:rPr lang="zh-CN" altLang="en-US" dirty="0" smtClean="0"/>
              <a:t> 的技术。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www.gaoding.com/koutu</a:t>
            </a:r>
            <a:r>
              <a:rPr lang="zh-CN" altLang="en-US" dirty="0" smtClean="0"/>
              <a:t>，这个网站做的非常好，让我有信心做好。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15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matting(2020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日）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经过之前的数据集修改，模型参数的调整，模型代码的修改，目前的效果比之前有一些提高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329</a:t>
            </a:r>
            <a:r>
              <a:rPr lang="zh-CN" altLang="en-US" dirty="0" smtClean="0"/>
              <a:t>张图片（其中</a:t>
            </a:r>
            <a:r>
              <a:rPr lang="en-US" altLang="zh-CN" dirty="0" smtClean="0"/>
              <a:t>25</a:t>
            </a:r>
            <a:r>
              <a:rPr lang="zh-CN" altLang="en-US" dirty="0" smtClean="0"/>
              <a:t>张效果较糟糕），分析了糟糕的原因，生成</a:t>
            </a:r>
            <a:r>
              <a:rPr lang="en-US" altLang="zh-CN" dirty="0" err="1" smtClean="0"/>
              <a:t>trimap</a:t>
            </a:r>
            <a:r>
              <a:rPr lang="zh-CN" altLang="en-US" dirty="0" smtClean="0"/>
              <a:t>的结果就比较差。这个是由于数据集的原因，咱们的数据集比较少，只有</a:t>
            </a:r>
            <a:r>
              <a:rPr lang="en-US" altLang="zh-CN" dirty="0" smtClean="0"/>
              <a:t>5200</a:t>
            </a:r>
            <a:r>
              <a:rPr lang="zh-CN" altLang="en-US" dirty="0" smtClean="0"/>
              <a:t>多张，其中还有几百张，效果不好。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4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5686"/>
            <a:ext cx="10515600" cy="5861277"/>
          </a:xfrm>
        </p:spPr>
        <p:txBody>
          <a:bodyPr/>
          <a:lstStyle/>
          <a:p>
            <a:r>
              <a:rPr kumimoji="1" lang="en-US" altLang="zh-CN" dirty="0" smtClean="0"/>
              <a:t>DeeplabV3</a:t>
            </a:r>
            <a:r>
              <a:rPr kumimoji="1" lang="zh-CN" altLang="en-US" dirty="0" smtClean="0"/>
              <a:t> 神经网络</a:t>
            </a:r>
            <a:endParaRPr kumimoji="1" lang="en-US" altLang="zh-CN" dirty="0" smtClean="0"/>
          </a:p>
          <a:p>
            <a:r>
              <a:rPr kumimoji="1" lang="en-US" altLang="zh-CN" dirty="0" smtClean="0"/>
              <a:t>Mask-RCNN</a:t>
            </a:r>
            <a:r>
              <a:rPr kumimoji="1" lang="zh-CN" altLang="en-US" dirty="0" smtClean="0"/>
              <a:t> 神经网络</a:t>
            </a:r>
            <a:endParaRPr kumimoji="1" lang="en-US" altLang="zh-CN" dirty="0"/>
          </a:p>
          <a:p>
            <a:r>
              <a:rPr kumimoji="1" lang="en-US" altLang="zh-CN" dirty="0" smtClean="0"/>
              <a:t>--------------------------------------------------------</a:t>
            </a:r>
            <a:endParaRPr kumimoji="1" lang="en-US" altLang="zh-CN" dirty="0"/>
          </a:p>
          <a:p>
            <a:r>
              <a:rPr kumimoji="1" lang="en-US" altLang="zh-CN" dirty="0" err="1" smtClean="0"/>
              <a:t>Kmeans</a:t>
            </a:r>
            <a:endParaRPr kumimoji="1" lang="en-US" altLang="zh-CN" dirty="0" smtClean="0"/>
          </a:p>
          <a:p>
            <a:r>
              <a:rPr kumimoji="1" lang="zh-CN" altLang="en-US" dirty="0" smtClean="0"/>
              <a:t>灰度图阈值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Canny</a:t>
            </a:r>
            <a:r>
              <a:rPr kumimoji="1" lang="zh-CN" altLang="en-US" dirty="0" smtClean="0"/>
              <a:t>边缘检测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Grabcut</a:t>
            </a:r>
            <a:r>
              <a:rPr kumimoji="1" lang="zh-CN" altLang="en-US" dirty="0" smtClean="0"/>
              <a:t> 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分水岭算法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570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1" y="0"/>
            <a:ext cx="3199544" cy="47993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243" y="0"/>
            <a:ext cx="3263757" cy="4895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5146" y="190071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脖子处更加细致了。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154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6" y="226657"/>
            <a:ext cx="4021666" cy="603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33" y="0"/>
            <a:ext cx="4262063" cy="6393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0094" y="24452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图标去除掉了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9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matting</a:t>
            </a:r>
            <a:r>
              <a:rPr lang="zh-CN" altLang="en-US" dirty="0" smtClean="0"/>
              <a:t> 的汇报。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工作，先了解了</a:t>
            </a:r>
            <a:r>
              <a:rPr lang="en-US" altLang="zh-CN" sz="2000" dirty="0" smtClean="0"/>
              <a:t>matting</a:t>
            </a:r>
            <a:r>
              <a:rPr lang="zh-CN" altLang="en-US" sz="2000" dirty="0" smtClean="0"/>
              <a:t> 的一个过程，大概弄懂了</a:t>
            </a:r>
            <a:r>
              <a:rPr lang="en-US" altLang="zh-CN" sz="2000" dirty="0" smtClean="0"/>
              <a:t>matting</a:t>
            </a:r>
            <a:r>
              <a:rPr lang="zh-CN" altLang="en-US" sz="2000" dirty="0" smtClean="0"/>
              <a:t>的历史和</a:t>
            </a:r>
            <a:r>
              <a:rPr lang="en-US" altLang="zh-CN" sz="2000" dirty="0" smtClean="0"/>
              <a:t>segment</a:t>
            </a:r>
            <a:r>
              <a:rPr lang="zh-CN" altLang="en-US" sz="2000" dirty="0" smtClean="0"/>
              <a:t>的异同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 主要关注了两篇论文：</a:t>
            </a:r>
            <a:r>
              <a:rPr lang="en-US" altLang="zh-CN" sz="2000" dirty="0" smtClean="0"/>
              <a:t>deep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image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matting(</a:t>
            </a:r>
            <a:r>
              <a:rPr lang="zh-CN" altLang="en-US" sz="2000" dirty="0" smtClean="0"/>
              <a:t>将抠图理解为三位图的优化和</a:t>
            </a:r>
            <a:r>
              <a:rPr lang="en-US" altLang="zh-CN" sz="2000" dirty="0" smtClean="0"/>
              <a:t>alpha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estimation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一个是端到端的（不需要输入</a:t>
            </a:r>
            <a:r>
              <a:rPr lang="en-US" altLang="zh-CN" sz="2000" dirty="0" err="1" smtClean="0"/>
              <a:t>trimap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自动生成</a:t>
            </a:r>
            <a:r>
              <a:rPr lang="en-US" altLang="zh-CN" sz="2000" dirty="0" err="1" smtClean="0"/>
              <a:t>trimap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 训练</a:t>
            </a:r>
            <a:r>
              <a:rPr lang="en-US" altLang="zh-CN" sz="2000" dirty="0" err="1" smtClean="0"/>
              <a:t>tensorflow</a:t>
            </a:r>
            <a:r>
              <a:rPr lang="zh-CN" altLang="en-US" sz="2000" dirty="0" smtClean="0"/>
              <a:t> 的官网。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下载了一个高解析度的人体分割集</a:t>
            </a:r>
            <a:endParaRPr lang="en-US" altLang="zh-CN" sz="2000" dirty="0" smtClean="0"/>
          </a:p>
          <a:p>
            <a:r>
              <a:rPr lang="zh-CN" altLang="en-US" sz="2000" dirty="0" smtClean="0"/>
              <a:t>收获：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 训练</a:t>
            </a:r>
            <a:r>
              <a:rPr lang="en-US" altLang="zh-CN" sz="1600" dirty="0" err="1" smtClean="0"/>
              <a:t>tf</a:t>
            </a:r>
            <a:r>
              <a:rPr lang="zh-CN" altLang="en-US" sz="1600" dirty="0" smtClean="0"/>
              <a:t> 中的分割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2.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直接看最新的</a:t>
            </a:r>
            <a:r>
              <a:rPr lang="en-US" altLang="zh-CN" sz="1600" dirty="0" smtClean="0"/>
              <a:t>matting+</a:t>
            </a:r>
            <a:r>
              <a:rPr lang="zh-CN" altLang="en-US" sz="1600" dirty="0" smtClean="0"/>
              <a:t>加上最新的</a:t>
            </a:r>
            <a:r>
              <a:rPr lang="en-US" altLang="zh-CN" sz="1600" dirty="0" smtClean="0"/>
              <a:t>matting</a:t>
            </a:r>
            <a:r>
              <a:rPr lang="zh-CN" altLang="en-US" sz="1600" dirty="0" smtClean="0"/>
              <a:t> 论文</a:t>
            </a:r>
            <a:endParaRPr lang="en-US" altLang="zh-CN" sz="1600" dirty="0"/>
          </a:p>
          <a:p>
            <a:pPr lvl="1"/>
            <a:r>
              <a:rPr lang="zh-CN" altLang="en-US" sz="400" dirty="0" smtClean="0"/>
              <a:t>              </a:t>
            </a:r>
            <a:r>
              <a:rPr lang="en-US" altLang="zh-CN" sz="1600" dirty="0" smtClean="0"/>
              <a:t>3.</a:t>
            </a:r>
            <a:r>
              <a:rPr lang="zh-CN" altLang="en-US" sz="1600" dirty="0" smtClean="0"/>
              <a:t> 端到端的</a:t>
            </a:r>
            <a:r>
              <a:rPr lang="en-US" altLang="zh-CN" sz="1600" dirty="0" smtClean="0"/>
              <a:t>matting</a:t>
            </a:r>
            <a:r>
              <a:rPr lang="zh-CN" altLang="en-US" sz="1600" dirty="0" smtClean="0"/>
              <a:t>  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93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5"/>
            <a:ext cx="10515600" cy="599202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/>
              <a:t>搭配数据集</a:t>
            </a:r>
            <a:r>
              <a:rPr lang="en-US" altLang="zh-CN" sz="4400" dirty="0" smtClean="0"/>
              <a:t>(Fashion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compatibility)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该数据集包含</a:t>
            </a:r>
            <a:r>
              <a:rPr lang="en-US" altLang="zh-CN" sz="2000" dirty="0"/>
              <a:t>21889</a:t>
            </a:r>
            <a:r>
              <a:rPr lang="zh-CN" altLang="en-US" sz="2000" dirty="0"/>
              <a:t>套搭配，来自</a:t>
            </a:r>
            <a:r>
              <a:rPr lang="en-US" altLang="zh-CN" sz="2000" dirty="0" err="1"/>
              <a:t>polyvore</a:t>
            </a:r>
            <a:r>
              <a:rPr lang="zh-CN" altLang="en-US" sz="2000" dirty="0"/>
              <a:t>的用户点击及下单数据。是目前学术界最通用的评价数据集。平均每套搭配包含</a:t>
            </a:r>
            <a:r>
              <a:rPr lang="en-US" altLang="zh-CN" sz="2000" dirty="0"/>
              <a:t>6.5</a:t>
            </a:r>
            <a:r>
              <a:rPr lang="zh-CN" altLang="en-US" sz="2000" dirty="0"/>
              <a:t>件商品</a:t>
            </a:r>
            <a:endParaRPr lang="en-US" altLang="zh-CN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Farfetch</a:t>
            </a:r>
            <a:r>
              <a:rPr lang="zh-CN" altLang="en-US" sz="2000" dirty="0" smtClean="0"/>
              <a:t>  ：</a:t>
            </a:r>
            <a:r>
              <a:rPr lang="zh-CN" altLang="en-US" sz="2000" dirty="0" smtClean="0">
                <a:hlinkClick r:id="rId3"/>
              </a:rPr>
              <a:t>示例</a:t>
            </a:r>
            <a:endParaRPr lang="en-US" altLang="zh-CN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颇特女士： </a:t>
            </a:r>
            <a:r>
              <a:rPr lang="zh-CN" altLang="en-US" sz="2000" dirty="0" smtClean="0">
                <a:hlinkClick r:id="rId4"/>
              </a:rPr>
              <a:t>示例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135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matting—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抠图：测试多个参数，训练多个模型，得到效果最好模型的参数。不过在</a:t>
            </a:r>
            <a:r>
              <a:rPr lang="en-US" altLang="zh-CN" dirty="0" smtClean="0"/>
              <a:t>tote</a:t>
            </a:r>
            <a:r>
              <a:rPr lang="zh-CN" altLang="en-US" dirty="0" smtClean="0"/>
              <a:t>上的测试，还是没有背景融合的效果好。</a:t>
            </a:r>
            <a:endParaRPr lang="en-US" altLang="zh-CN" dirty="0" smtClean="0"/>
          </a:p>
          <a:p>
            <a:r>
              <a:rPr lang="zh-CN" altLang="en-US" dirty="0" smtClean="0"/>
              <a:t>背景融合：这个项目的初衷是：在拍摄电影或者照片的时候，不用刻意去找绿幕布，就可以将人随意到扣到任意的背景中，而非应用在一些已经存在的没有背景的照片。但是</a:t>
            </a:r>
            <a:r>
              <a:rPr lang="en-US" altLang="zh-CN" dirty="0" smtClean="0"/>
              <a:t>tote</a:t>
            </a:r>
            <a:r>
              <a:rPr lang="zh-CN" altLang="en-US" dirty="0" smtClean="0"/>
              <a:t>的图片比较特殊，都是全背景，所以生成全白色背景，与</a:t>
            </a:r>
            <a:r>
              <a:rPr lang="en-US" altLang="zh-CN" dirty="0" smtClean="0"/>
              <a:t>tote</a:t>
            </a:r>
            <a:r>
              <a:rPr lang="zh-CN" altLang="en-US" dirty="0" smtClean="0"/>
              <a:t>图片输入到网络中，效果如图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03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1256474"/>
            <a:ext cx="10515600" cy="4876101"/>
          </a:xfrm>
        </p:spPr>
      </p:pic>
      <p:sp>
        <p:nvSpPr>
          <p:cNvPr id="6" name="TextBox 5"/>
          <p:cNvSpPr txBox="1"/>
          <p:nvPr/>
        </p:nvSpPr>
        <p:spPr>
          <a:xfrm>
            <a:off x="1450848" y="268224"/>
            <a:ext cx="4986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模型输入：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4250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00" y="0"/>
            <a:ext cx="9233725" cy="6688138"/>
          </a:xfrm>
        </p:spPr>
      </p:pic>
      <p:sp>
        <p:nvSpPr>
          <p:cNvPr id="5" name="TextBox 4"/>
          <p:cNvSpPr txBox="1"/>
          <p:nvPr/>
        </p:nvSpPr>
        <p:spPr>
          <a:xfrm>
            <a:off x="341376" y="1048512"/>
            <a:ext cx="609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模型输出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7855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0"/>
            <a:ext cx="10515600" cy="4151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matting—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04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622401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但是感觉纯白色背景，对于背景帮助不大。所以写了一个方法，在背景出随机添加一些元素，来增加背景的作用。如图：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" y="1146048"/>
            <a:ext cx="12192000" cy="55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matting—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04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修改了背景，效果不明显，想做一个更复杂的背景。也使用过真实照的图片</a:t>
            </a:r>
            <a:r>
              <a:rPr lang="en-US" altLang="zh-CN" dirty="0" smtClean="0"/>
              <a:t>,</a:t>
            </a:r>
            <a:r>
              <a:rPr lang="zh-CN" altLang="en-US" smtClean="0"/>
              <a:t>效果不</a:t>
            </a:r>
            <a:r>
              <a:rPr lang="zh-CN" altLang="en-US" dirty="0" smtClean="0"/>
              <a:t>像论文中宣传</a:t>
            </a:r>
            <a:r>
              <a:rPr lang="zh-CN" altLang="en-US" smtClean="0"/>
              <a:t>的那样完美。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8" y="2671261"/>
            <a:ext cx="10578957" cy="36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matting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2864"/>
            <a:ext cx="10515600" cy="3836860"/>
          </a:xfrm>
        </p:spPr>
      </p:pic>
      <p:sp>
        <p:nvSpPr>
          <p:cNvPr id="6" name="TextBox 5"/>
          <p:cNvSpPr txBox="1"/>
          <p:nvPr/>
        </p:nvSpPr>
        <p:spPr>
          <a:xfrm>
            <a:off x="1294544" y="19007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自己拍照额图片，经过模型的输出。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5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deeplabV3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深度神经网络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543"/>
            <a:ext cx="5638800" cy="4990420"/>
          </a:xfrm>
        </p:spPr>
        <p:txBody>
          <a:bodyPr/>
          <a:lstStyle/>
          <a:p>
            <a:r>
              <a:rPr kumimoji="1" lang="zh-CN" altLang="en-US" dirty="0" smtClean="0"/>
              <a:t>结果：预测稳定，没有明显的丢失，但在边缘处存在锯齿。目前经过处理后，可以得到高清大图的分割结果。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附图在下一页。图片中边缘处会残留一些白色。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9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添加复杂背景测试（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07</a:t>
            </a:r>
            <a:r>
              <a:rPr lang="zh-CN" altLang="en-US" dirty="0" smtClean="0"/>
              <a:t>日）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Tote</a:t>
            </a:r>
            <a:r>
              <a:rPr lang="zh-CN" altLang="en-US" dirty="0" smtClean="0"/>
              <a:t>图片背景过于简单，目前只使用白背景，觉得背景图片起的限制作用不是那么大，所以认为修改背景，当前阶段使用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搞定“网站先抠图，在修改其背景，送入网络进行测试，效果有明显提升。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后续思路准备先扣一次图，在添加背景，然后在扣一次试试效果。或者使用下其他的思路先处理一次，修改背景之后，在抠图。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39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90651"/>
            <a:ext cx="11139487" cy="6438597"/>
          </a:xfrm>
        </p:spPr>
      </p:pic>
    </p:spTree>
    <p:extLst>
      <p:ext uri="{BB962C8B-B14F-4D97-AF65-F5344CB8AC3E}">
        <p14:creationId xmlns:p14="http://schemas.microsoft.com/office/powerpoint/2010/main" val="587069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matting—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04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后期计划，有没有什么组合的可能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grabcut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shm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bgmatting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维转</a:t>
            </a:r>
            <a:r>
              <a:rPr lang="en-US" altLang="zh-CN" dirty="0" smtClean="0"/>
              <a:t>3</a:t>
            </a:r>
            <a:r>
              <a:rPr lang="zh-CN" altLang="en-US" dirty="0" smtClean="0"/>
              <a:t>维？</a:t>
            </a:r>
            <a:endParaRPr lang="en-US" altLang="zh-CN" dirty="0" smtClean="0"/>
          </a:p>
          <a:p>
            <a:r>
              <a:rPr lang="zh-CN" altLang="en-US" dirty="0" smtClean="0"/>
              <a:t>还是什么想法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4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构想：给</a:t>
            </a:r>
            <a:r>
              <a:rPr lang="en-US" altLang="zh-CN" dirty="0" smtClean="0"/>
              <a:t>tote</a:t>
            </a:r>
            <a:r>
              <a:rPr lang="zh-CN" altLang="en-US" dirty="0" smtClean="0"/>
              <a:t> 图片添加复杂背景</a:t>
            </a:r>
            <a:endParaRPr lang="en-US" altLang="zh-CN" dirty="0" smtClean="0"/>
          </a:p>
          <a:p>
            <a:r>
              <a:rPr lang="zh-CN" altLang="en-US" dirty="0" smtClean="0"/>
              <a:t>结果：随机添加简单背景：效果没得提升。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 添加复杂背景：扣除的任务周围还是会有小毛刺，</a:t>
            </a:r>
            <a:r>
              <a:rPr lang="zh-CN" altLang="en-US" smtClean="0"/>
              <a:t>锯齿比较明显。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2-D</a:t>
            </a:r>
            <a:r>
              <a:rPr lang="zh-CN" altLang="en-US" dirty="0" smtClean="0"/>
              <a:t> 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 </a:t>
            </a:r>
            <a:r>
              <a:rPr lang="en-US" altLang="zh-CN" dirty="0" smtClean="0"/>
              <a:t>3-D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NERT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 </a:t>
            </a:r>
            <a:r>
              <a:rPr lang="en-US" altLang="zh-CN" dirty="0" smtClean="0"/>
              <a:t>radiance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synthesis:</a:t>
            </a:r>
            <a:r>
              <a:rPr lang="zh-CN" altLang="en-US" dirty="0" smtClean="0"/>
              <a:t>这个项目不用跑：英文需要大量的输入图片和每张图片对应的配置文件（包括照相机角度转换矩阵），这个我们没有条件。</a:t>
            </a:r>
            <a:endParaRPr lang="en-US" altLang="zh-CN" dirty="0" smtClean="0"/>
          </a:p>
          <a:p>
            <a:r>
              <a:rPr lang="en-US" dirty="0" smtClean="0"/>
              <a:t>3D Photography using Context-aware Layered Depth </a:t>
            </a:r>
            <a:r>
              <a:rPr lang="en-US" dirty="0" err="1" smtClean="0"/>
              <a:t>Inpainting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使用单张图片营造出动图的感觉，这个可以已经预测了部分图片。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9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Deep-IRT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论文提出了一个模型</a:t>
            </a:r>
            <a:r>
              <a:rPr lang="en-US" altLang="zh-CN" dirty="0" smtClean="0">
                <a:sym typeface="Wingdings"/>
              </a:rPr>
              <a:t>deep-IRT</a:t>
            </a:r>
            <a:r>
              <a:rPr lang="zh-CN" altLang="en-US" dirty="0" smtClean="0">
                <a:sym typeface="Wingdings"/>
              </a:rPr>
              <a:t>模型。此模型目的是解决知识追踪问题。优势在于可以使用深度模型提取特征，不用针对具体问题进行特征工程；同时在做判断是参数具有可解释性。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知识追踪：已知学生对于某个指定任务前</a:t>
            </a:r>
            <a:r>
              <a:rPr lang="en-US" altLang="zh-CN" dirty="0" smtClean="0">
                <a:sym typeface="Wingdings"/>
              </a:rPr>
              <a:t>T</a:t>
            </a:r>
            <a:r>
              <a:rPr lang="zh-CN" altLang="en-US" dirty="0" smtClean="0">
                <a:sym typeface="Wingdings"/>
              </a:rPr>
              <a:t>个交互状态（问题和答案），来推测第</a:t>
            </a:r>
            <a:r>
              <a:rPr lang="en-US" altLang="zh-CN" dirty="0" smtClean="0">
                <a:sym typeface="Wingdings"/>
              </a:rPr>
              <a:t>t+1</a:t>
            </a:r>
            <a:r>
              <a:rPr lang="zh-CN" altLang="en-US" dirty="0" smtClean="0">
                <a:sym typeface="Wingdings"/>
              </a:rPr>
              <a:t>个状态学生能正确回答这个问题的概率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指定任务可以理解为包含多个问题的学习任务。假如说对于解决二元二次方程组这个任务，一元一次方程，一元二次方程，二元一次方程组是二元二次方程组这个任务的前三个任务。如果我知道这三个任务的交互状态，（</a:t>
            </a:r>
            <a:r>
              <a:rPr lang="en-US" altLang="zh-CN" dirty="0" smtClean="0">
                <a:sym typeface="Wingdings"/>
              </a:rPr>
              <a:t>q1,a1),(q2,a2),(q3,a3)</a:t>
            </a:r>
            <a:r>
              <a:rPr lang="zh-CN" altLang="en-US" dirty="0" smtClean="0">
                <a:sym typeface="Wingdings"/>
              </a:rPr>
              <a:t>那么只是最终就是说我根据前三个任务，推测我能够解决二元二次方程组的概率。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/>
              <a:t>主要应用就是教育环境。特别是公开课网站，比如慕课，</a:t>
            </a:r>
            <a:r>
              <a:rPr lang="en-US" altLang="zh-CN" dirty="0" err="1" smtClean="0"/>
              <a:t>coursera</a:t>
            </a:r>
            <a:r>
              <a:rPr lang="zh-CN" altLang="en-US" dirty="0" smtClean="0"/>
              <a:t>上研究自学者的知识掌握情况。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9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058" y="0"/>
            <a:ext cx="4140390" cy="670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64058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581" y="0"/>
            <a:ext cx="3571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5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Mask-</a:t>
            </a:r>
            <a:r>
              <a:rPr kumimoji="1" lang="en-US" altLang="zh-CN" dirty="0" err="1" smtClean="0"/>
              <a:t>rcnn</a:t>
            </a:r>
            <a:r>
              <a:rPr kumimoji="1" lang="zh-CN" altLang="en-US" dirty="0" smtClean="0"/>
              <a:t> 神经网络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输出稳定，但是效果比较差（类似于用粗彩笔快速描摹出来的，人的手指，女性的皮鞋等直接从尖头变成圆头的），不可用。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图片没有保存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8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467"/>
            <a:ext cx="7750629" cy="1325563"/>
          </a:xfrm>
        </p:spPr>
        <p:txBody>
          <a:bodyPr/>
          <a:lstStyle/>
          <a:p>
            <a:r>
              <a:rPr kumimoji="1" lang="zh-CN" altLang="en-US" dirty="0" smtClean="0"/>
              <a:t>灰度图阈值（手动设置，</a:t>
            </a:r>
            <a:r>
              <a:rPr kumimoji="1" lang="en-US" altLang="zh-CN" dirty="0" err="1" smtClean="0"/>
              <a:t>otsu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89514" cy="4351338"/>
          </a:xfrm>
        </p:spPr>
        <p:txBody>
          <a:bodyPr/>
          <a:lstStyle/>
          <a:p>
            <a:r>
              <a:rPr kumimoji="1" lang="zh-CN" altLang="en-US" sz="2000" dirty="0" smtClean="0"/>
              <a:t>手动设置灰度图阈值的方法不可取，不管是范围还是具体值，因为我们的衣服太千差万别。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otsu</a:t>
            </a:r>
            <a:r>
              <a:rPr kumimoji="1" lang="zh-CN" altLang="en-US" sz="2000" dirty="0" smtClean="0"/>
              <a:t>算法自动找阈值，也是对主要两种颜色有效，使用条件太有限。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286" y="-70389"/>
            <a:ext cx="2884714" cy="68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Cancy</a:t>
            </a:r>
            <a:r>
              <a:rPr kumimoji="1" lang="zh-CN" altLang="en-US" dirty="0" smtClean="0"/>
              <a:t>边缘检测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8200"/>
            <a:ext cx="4452257" cy="5338763"/>
          </a:xfrm>
        </p:spPr>
        <p:txBody>
          <a:bodyPr/>
          <a:lstStyle/>
          <a:p>
            <a:r>
              <a:rPr kumimoji="1" lang="en-US" altLang="zh-CN" dirty="0" err="1" smtClean="0"/>
              <a:t>Cancy</a:t>
            </a:r>
            <a:r>
              <a:rPr kumimoji="1" lang="zh-CN" altLang="en-US" dirty="0" smtClean="0"/>
              <a:t> 需要设置两个上下阈值，对于众多图片，没法确定。</a:t>
            </a:r>
            <a:r>
              <a:rPr kumimoji="1" lang="en-US" altLang="zh-CN" dirty="0" err="1" smtClean="0"/>
              <a:t>Cancy</a:t>
            </a:r>
            <a:r>
              <a:rPr kumimoji="1" lang="zh-CN" altLang="en-US" dirty="0" smtClean="0"/>
              <a:t> 检测结果非常多（有很多个边缘），我试着使用过边缘点数最多的和边缘面积最大的边缘作为最终边缘，效果都不能满足所有的图片。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附图在下一页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724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6713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86" y="0"/>
            <a:ext cx="3500462" cy="6770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697" y="0"/>
            <a:ext cx="2302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kmeans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450771" cy="4351338"/>
          </a:xfrm>
        </p:spPr>
        <p:txBody>
          <a:bodyPr/>
          <a:lstStyle/>
          <a:p>
            <a:r>
              <a:rPr kumimoji="1" lang="zh-CN" altLang="en-US" dirty="0" smtClean="0"/>
              <a:t>需要指定将聚类的类别数，比如右边这张图片，有三种的主要颜色，可以不同桐乡，主要颜色不一样。不能使用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9" y="1363663"/>
            <a:ext cx="72390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1463</Words>
  <Application>Microsoft Macintosh PowerPoint</Application>
  <PresentationFormat>Widescreen</PresentationFormat>
  <Paragraphs>91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DengXian</vt:lpstr>
      <vt:lpstr>DengXian Light</vt:lpstr>
      <vt:lpstr>Wingdings</vt:lpstr>
      <vt:lpstr>Arial</vt:lpstr>
      <vt:lpstr>Office 主题</vt:lpstr>
      <vt:lpstr>分割算法汇报 </vt:lpstr>
      <vt:lpstr>PowerPoint Presentation</vt:lpstr>
      <vt:lpstr>deeplabV3 深度神经网络</vt:lpstr>
      <vt:lpstr>PowerPoint Presentation</vt:lpstr>
      <vt:lpstr>Mask-rcnn 神经网络</vt:lpstr>
      <vt:lpstr>灰度图阈值（手动设置，otsu)</vt:lpstr>
      <vt:lpstr>Cancy边缘检测</vt:lpstr>
      <vt:lpstr>PowerPoint Presentation</vt:lpstr>
      <vt:lpstr>kmeans</vt:lpstr>
      <vt:lpstr>分水岭算法</vt:lpstr>
      <vt:lpstr>GrabCut算法</vt:lpstr>
      <vt:lpstr>PowerPoint Presentation</vt:lpstr>
      <vt:lpstr>PowerPoint Presentation</vt:lpstr>
      <vt:lpstr>结论</vt:lpstr>
      <vt:lpstr>PowerPoint Presentation</vt:lpstr>
      <vt:lpstr>PowerPoint Presentation</vt:lpstr>
      <vt:lpstr>上一次开会总结</vt:lpstr>
      <vt:lpstr>Semantic human matting(2020年04月13日）    </vt:lpstr>
      <vt:lpstr>Semantic human matting </vt:lpstr>
      <vt:lpstr>PowerPoint Presentation</vt:lpstr>
      <vt:lpstr>PowerPoint Presentation</vt:lpstr>
      <vt:lpstr>Deep matting 的汇报。</vt:lpstr>
      <vt:lpstr>PowerPoint Presentation</vt:lpstr>
      <vt:lpstr>Background matting— 2020年04月29日</vt:lpstr>
      <vt:lpstr>PowerPoint Presentation</vt:lpstr>
      <vt:lpstr>PowerPoint Presentation</vt:lpstr>
      <vt:lpstr>Background matting— 2020年04月29日</vt:lpstr>
      <vt:lpstr>Background matting— 2020年04月29日</vt:lpstr>
      <vt:lpstr>Background matting </vt:lpstr>
      <vt:lpstr>添加复杂背景测试（2020年05月07日）</vt:lpstr>
      <vt:lpstr>PowerPoint Presentation</vt:lpstr>
      <vt:lpstr>Background matting— 2020年04月29日</vt:lpstr>
      <vt:lpstr>Background matting</vt:lpstr>
      <vt:lpstr>2-D  to  3-D</vt:lpstr>
      <vt:lpstr>Deep-IRT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分割算法调研 </dc:title>
  <dc:creator>Microsoft Office 用户</dc:creator>
  <cp:lastModifiedBy>Microsoft Office User</cp:lastModifiedBy>
  <cp:revision>53</cp:revision>
  <dcterms:created xsi:type="dcterms:W3CDTF">2020-01-17T09:45:46Z</dcterms:created>
  <dcterms:modified xsi:type="dcterms:W3CDTF">2020-05-15T09:17:37Z</dcterms:modified>
</cp:coreProperties>
</file>