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83242-CF64-470C-88FD-7C059F33A5F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6FB5A-4BBF-4803-9CB3-FD5D518F2E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Heavy Rainfall</a:t>
          </a:r>
          <a:endParaRPr lang="en-US" dirty="0">
            <a:solidFill>
              <a:schemeClr val="tx1"/>
            </a:solidFill>
          </a:endParaRPr>
        </a:p>
      </dgm:t>
    </dgm:pt>
    <dgm:pt modelId="{8FFB2DE1-5E35-4C7F-8464-9D539204B931}" type="parTrans" cxnId="{C2FB0C64-E15F-4727-8C2B-2FE3C7CCBD81}">
      <dgm:prSet/>
      <dgm:spPr/>
      <dgm:t>
        <a:bodyPr/>
        <a:lstStyle/>
        <a:p>
          <a:endParaRPr lang="en-US"/>
        </a:p>
      </dgm:t>
    </dgm:pt>
    <dgm:pt modelId="{FA807652-6142-4590-8030-A7B25043A79F}" type="sibTrans" cxnId="{C2FB0C64-E15F-4727-8C2B-2FE3C7CCBD81}">
      <dgm:prSet/>
      <dgm:spPr/>
      <dgm:t>
        <a:bodyPr/>
        <a:lstStyle/>
        <a:p>
          <a:endParaRPr lang="en-US"/>
        </a:p>
      </dgm:t>
    </dgm:pt>
    <dgm:pt modelId="{173A180F-3473-4552-ADA0-9C23F33720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Snow melt</a:t>
          </a:r>
          <a:endParaRPr lang="en-US" dirty="0">
            <a:solidFill>
              <a:schemeClr val="tx1"/>
            </a:solidFill>
          </a:endParaRPr>
        </a:p>
      </dgm:t>
    </dgm:pt>
    <dgm:pt modelId="{36178F0C-B0E1-4262-9549-F1FAAEFF8C3F}" type="parTrans" cxnId="{40EDA217-16EC-4853-A037-44AF9229801F}">
      <dgm:prSet/>
      <dgm:spPr/>
      <dgm:t>
        <a:bodyPr/>
        <a:lstStyle/>
        <a:p>
          <a:endParaRPr lang="en-US"/>
        </a:p>
      </dgm:t>
    </dgm:pt>
    <dgm:pt modelId="{2BA7980F-C627-470C-A314-CEE1D8E7A99B}" type="sibTrans" cxnId="{40EDA217-16EC-4853-A037-44AF9229801F}">
      <dgm:prSet/>
      <dgm:spPr/>
      <dgm:t>
        <a:bodyPr/>
        <a:lstStyle/>
        <a:p>
          <a:endParaRPr lang="en-US"/>
        </a:p>
      </dgm:t>
    </dgm:pt>
    <dgm:pt modelId="{887CADB4-8814-4036-BB18-4E8740CCF9BF}">
      <dgm:prSet phldrT="[Text]"/>
      <dgm:spPr/>
      <dgm:t>
        <a:bodyPr/>
        <a:lstStyle/>
        <a:p>
          <a:r>
            <a:rPr lang="en-US" dirty="0" smtClean="0"/>
            <a:t>Saturated land</a:t>
          </a:r>
          <a:endParaRPr lang="en-US" dirty="0"/>
        </a:p>
      </dgm:t>
    </dgm:pt>
    <dgm:pt modelId="{EDAC3593-D2C8-460E-8C69-9B37195E3756}" type="parTrans" cxnId="{363FC2A3-9118-4943-AC6E-AE9F11E41DDC}">
      <dgm:prSet/>
      <dgm:spPr/>
      <dgm:t>
        <a:bodyPr/>
        <a:lstStyle/>
        <a:p>
          <a:endParaRPr lang="en-US"/>
        </a:p>
      </dgm:t>
    </dgm:pt>
    <dgm:pt modelId="{ACCDAB2E-A8E5-49A8-8209-E55AF9BC3D12}" type="sibTrans" cxnId="{363FC2A3-9118-4943-AC6E-AE9F11E41DDC}">
      <dgm:prSet/>
      <dgm:spPr/>
      <dgm:t>
        <a:bodyPr/>
        <a:lstStyle/>
        <a:p>
          <a:endParaRPr lang="en-US"/>
        </a:p>
      </dgm:t>
    </dgm:pt>
    <dgm:pt modelId="{1973708A-C4D9-4261-9820-3AE8BC880657}">
      <dgm:prSet/>
      <dgm:spPr/>
      <dgm:t>
        <a:bodyPr/>
        <a:lstStyle/>
        <a:p>
          <a:r>
            <a:rPr lang="en-US" dirty="0" smtClean="0"/>
            <a:t>Land slide</a:t>
          </a:r>
          <a:endParaRPr lang="en-US" dirty="0"/>
        </a:p>
      </dgm:t>
    </dgm:pt>
    <dgm:pt modelId="{987B0EFD-C3FF-4C0A-B4E0-A02E5B7AFA19}" type="parTrans" cxnId="{BC63E12F-E202-4B92-8C40-2FD0BA039479}">
      <dgm:prSet/>
      <dgm:spPr/>
      <dgm:t>
        <a:bodyPr/>
        <a:lstStyle/>
        <a:p>
          <a:endParaRPr lang="en-US"/>
        </a:p>
      </dgm:t>
    </dgm:pt>
    <dgm:pt modelId="{A24531BA-0C62-4571-A24F-A92198494680}" type="sibTrans" cxnId="{BC63E12F-E202-4B92-8C40-2FD0BA039479}">
      <dgm:prSet/>
      <dgm:spPr/>
      <dgm:t>
        <a:bodyPr/>
        <a:lstStyle/>
        <a:p>
          <a:endParaRPr lang="en-US"/>
        </a:p>
      </dgm:t>
    </dgm:pt>
    <dgm:pt modelId="{8F2BB118-28D1-43BE-965A-2F0114908BB1}">
      <dgm:prSet/>
      <dgm:spPr/>
      <dgm:t>
        <a:bodyPr/>
        <a:lstStyle/>
        <a:p>
          <a:r>
            <a:rPr lang="en-US" dirty="0" smtClean="0"/>
            <a:t>Treeless Land</a:t>
          </a:r>
          <a:endParaRPr lang="en-US" dirty="0"/>
        </a:p>
      </dgm:t>
    </dgm:pt>
    <dgm:pt modelId="{281CB6D2-35F9-46EB-A306-E9217D01DDA2}" type="parTrans" cxnId="{ADD4A7F8-2C6A-42FC-A5AE-0E69B49CF6A2}">
      <dgm:prSet/>
      <dgm:spPr/>
      <dgm:t>
        <a:bodyPr/>
        <a:lstStyle/>
        <a:p>
          <a:endParaRPr lang="en-US"/>
        </a:p>
      </dgm:t>
    </dgm:pt>
    <dgm:pt modelId="{A7C83100-D0AB-4B7A-9BE0-C9E69611E538}" type="sibTrans" cxnId="{ADD4A7F8-2C6A-42FC-A5AE-0E69B49CF6A2}">
      <dgm:prSet/>
      <dgm:spPr/>
      <dgm:t>
        <a:bodyPr/>
        <a:lstStyle/>
        <a:p>
          <a:endParaRPr lang="en-US"/>
        </a:p>
      </dgm:t>
    </dgm:pt>
    <dgm:pt modelId="{B47F82F7-96CB-4DCD-89CE-E3E6FE42D349}" type="pres">
      <dgm:prSet presAssocID="{D9F83242-CF64-470C-88FD-7C059F33A5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23292-1CCA-4489-88CF-24DD87CA8040}" type="pres">
      <dgm:prSet presAssocID="{5866FB5A-4BBF-4803-9CB3-FD5D518F2E5F}" presName="composite" presStyleCnt="0"/>
      <dgm:spPr/>
    </dgm:pt>
    <dgm:pt modelId="{055372DC-797C-45BF-8311-952012979A68}" type="pres">
      <dgm:prSet presAssocID="{5866FB5A-4BBF-4803-9CB3-FD5D518F2E5F}" presName="rect1" presStyleLbl="bgShp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A43B8B3B-1D4B-4F3E-B256-FF35156C5A90}" type="pres">
      <dgm:prSet presAssocID="{5866FB5A-4BBF-4803-9CB3-FD5D518F2E5F}" presName="rect2" presStyleLbl="tr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E1520-1BA3-422E-A062-67B46F2AA8A6}" type="pres">
      <dgm:prSet presAssocID="{FA807652-6142-4590-8030-A7B25043A79F}" presName="sibTrans" presStyleCnt="0"/>
      <dgm:spPr/>
    </dgm:pt>
    <dgm:pt modelId="{302EE174-DE07-4063-A2D1-215CD316439F}" type="pres">
      <dgm:prSet presAssocID="{173A180F-3473-4552-ADA0-9C23F3372009}" presName="composite" presStyleCnt="0"/>
      <dgm:spPr/>
    </dgm:pt>
    <dgm:pt modelId="{E98FD869-0D03-4B23-89B6-D0FE1E5CFE5B}" type="pres">
      <dgm:prSet presAssocID="{173A180F-3473-4552-ADA0-9C23F3372009}" presName="rect1" presStyleLbl="bgShp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6AEB8486-C3C0-44E6-BCA1-C6B35F2C179E}" type="pres">
      <dgm:prSet presAssocID="{173A180F-3473-4552-ADA0-9C23F3372009}" presName="rect2" presStyleLbl="tr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24BCF-845A-4DE0-8D37-4355CA044C72}" type="pres">
      <dgm:prSet presAssocID="{2BA7980F-C627-470C-A314-CEE1D8E7A99B}" presName="sibTrans" presStyleCnt="0"/>
      <dgm:spPr/>
    </dgm:pt>
    <dgm:pt modelId="{21235F01-E2AF-4AA2-B368-D2AE78CFF959}" type="pres">
      <dgm:prSet presAssocID="{887CADB4-8814-4036-BB18-4E8740CCF9BF}" presName="composite" presStyleCnt="0"/>
      <dgm:spPr/>
    </dgm:pt>
    <dgm:pt modelId="{2F9B3861-B58C-4E94-A326-EAFC0F9772E2}" type="pres">
      <dgm:prSet presAssocID="{887CADB4-8814-4036-BB18-4E8740CCF9BF}" presName="rect1" presStyleLbl="bgShp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E6748BFA-1854-439F-8674-FEDE30EAA2FA}" type="pres">
      <dgm:prSet presAssocID="{887CADB4-8814-4036-BB18-4E8740CCF9BF}" presName="rect2" presStyleLbl="tr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4E721-4F9C-4D10-A9EF-C65132EF8D98}" type="pres">
      <dgm:prSet presAssocID="{ACCDAB2E-A8E5-49A8-8209-E55AF9BC3D12}" presName="sibTrans" presStyleCnt="0"/>
      <dgm:spPr/>
    </dgm:pt>
    <dgm:pt modelId="{32A3FAE0-017C-4D2A-BCBD-CFBDCF65A1AB}" type="pres">
      <dgm:prSet presAssocID="{1973708A-C4D9-4261-9820-3AE8BC880657}" presName="composite" presStyleCnt="0"/>
      <dgm:spPr/>
    </dgm:pt>
    <dgm:pt modelId="{80B105FB-9E2D-4EF7-B52F-96F57A1633B3}" type="pres">
      <dgm:prSet presAssocID="{1973708A-C4D9-4261-9820-3AE8BC880657}" presName="rect1" presStyleLbl="bgShp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B4B3FC63-9504-4D9F-9B06-CC0D5229B2A0}" type="pres">
      <dgm:prSet presAssocID="{1973708A-C4D9-4261-9820-3AE8BC880657}" presName="rect2" presStyleLbl="tr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25C51-DDDE-407F-9BE5-8DAEC0105D1C}" type="pres">
      <dgm:prSet presAssocID="{A24531BA-0C62-4571-A24F-A92198494680}" presName="sibTrans" presStyleCnt="0"/>
      <dgm:spPr/>
    </dgm:pt>
    <dgm:pt modelId="{6A6BDFB5-CAC2-42AA-A244-FC2B499A4FEB}" type="pres">
      <dgm:prSet presAssocID="{8F2BB118-28D1-43BE-965A-2F0114908BB1}" presName="composite" presStyleCnt="0"/>
      <dgm:spPr/>
    </dgm:pt>
    <dgm:pt modelId="{80FA1213-EC8C-4206-B20C-4B31B4B578FA}" type="pres">
      <dgm:prSet presAssocID="{8F2BB118-28D1-43BE-965A-2F0114908BB1}" presName="rect1" presStyleLbl="bgShp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CCC88A94-5AFC-480B-95C8-09F3BE594605}" type="pres">
      <dgm:prSet presAssocID="{8F2BB118-28D1-43BE-965A-2F0114908BB1}" presName="rect2" presStyleLbl="trBgShp" presStyleIdx="4" presStyleCnt="5">
        <dgm:presLayoutVars>
          <dgm:bulletEnabled val="1"/>
        </dgm:presLayoutVars>
      </dgm:prSet>
      <dgm:spPr/>
    </dgm:pt>
  </dgm:ptLst>
  <dgm:cxnLst>
    <dgm:cxn modelId="{C2FB0C64-E15F-4727-8C2B-2FE3C7CCBD81}" srcId="{D9F83242-CF64-470C-88FD-7C059F33A5FC}" destId="{5866FB5A-4BBF-4803-9CB3-FD5D518F2E5F}" srcOrd="0" destOrd="0" parTransId="{8FFB2DE1-5E35-4C7F-8464-9D539204B931}" sibTransId="{FA807652-6142-4590-8030-A7B25043A79F}"/>
    <dgm:cxn modelId="{2F0C1BFE-DB5A-4D8C-BF19-771B142892B1}" type="presOf" srcId="{1973708A-C4D9-4261-9820-3AE8BC880657}" destId="{B4B3FC63-9504-4D9F-9B06-CC0D5229B2A0}" srcOrd="0" destOrd="0" presId="urn:microsoft.com/office/officeart/2008/layout/BendingPictureSemiTransparentText"/>
    <dgm:cxn modelId="{42485418-17A6-460A-9DC0-846B921975EB}" type="presOf" srcId="{5866FB5A-4BBF-4803-9CB3-FD5D518F2E5F}" destId="{A43B8B3B-1D4B-4F3E-B256-FF35156C5A90}" srcOrd="0" destOrd="0" presId="urn:microsoft.com/office/officeart/2008/layout/BendingPictureSemiTransparentText"/>
    <dgm:cxn modelId="{D4021E1F-FE0D-44D9-B441-83F51E5D53A5}" type="presOf" srcId="{D9F83242-CF64-470C-88FD-7C059F33A5FC}" destId="{B47F82F7-96CB-4DCD-89CE-E3E6FE42D349}" srcOrd="0" destOrd="0" presId="urn:microsoft.com/office/officeart/2008/layout/BendingPictureSemiTransparentText"/>
    <dgm:cxn modelId="{0A30D008-3B6E-4A84-BFD9-613BB63B8B07}" type="presOf" srcId="{8F2BB118-28D1-43BE-965A-2F0114908BB1}" destId="{CCC88A94-5AFC-480B-95C8-09F3BE594605}" srcOrd="0" destOrd="0" presId="urn:microsoft.com/office/officeart/2008/layout/BendingPictureSemiTransparentText"/>
    <dgm:cxn modelId="{40EDA217-16EC-4853-A037-44AF9229801F}" srcId="{D9F83242-CF64-470C-88FD-7C059F33A5FC}" destId="{173A180F-3473-4552-ADA0-9C23F3372009}" srcOrd="1" destOrd="0" parTransId="{36178F0C-B0E1-4262-9549-F1FAAEFF8C3F}" sibTransId="{2BA7980F-C627-470C-A314-CEE1D8E7A99B}"/>
    <dgm:cxn modelId="{3E757336-8409-458D-B6D4-F9C1A5454EBA}" type="presOf" srcId="{173A180F-3473-4552-ADA0-9C23F3372009}" destId="{6AEB8486-C3C0-44E6-BCA1-C6B35F2C179E}" srcOrd="0" destOrd="0" presId="urn:microsoft.com/office/officeart/2008/layout/BendingPictureSemiTransparentText"/>
    <dgm:cxn modelId="{ADD4A7F8-2C6A-42FC-A5AE-0E69B49CF6A2}" srcId="{D9F83242-CF64-470C-88FD-7C059F33A5FC}" destId="{8F2BB118-28D1-43BE-965A-2F0114908BB1}" srcOrd="4" destOrd="0" parTransId="{281CB6D2-35F9-46EB-A306-E9217D01DDA2}" sibTransId="{A7C83100-D0AB-4B7A-9BE0-C9E69611E538}"/>
    <dgm:cxn modelId="{363FC2A3-9118-4943-AC6E-AE9F11E41DDC}" srcId="{D9F83242-CF64-470C-88FD-7C059F33A5FC}" destId="{887CADB4-8814-4036-BB18-4E8740CCF9BF}" srcOrd="2" destOrd="0" parTransId="{EDAC3593-D2C8-460E-8C69-9B37195E3756}" sibTransId="{ACCDAB2E-A8E5-49A8-8209-E55AF9BC3D12}"/>
    <dgm:cxn modelId="{BC63E12F-E202-4B92-8C40-2FD0BA039479}" srcId="{D9F83242-CF64-470C-88FD-7C059F33A5FC}" destId="{1973708A-C4D9-4261-9820-3AE8BC880657}" srcOrd="3" destOrd="0" parTransId="{987B0EFD-C3FF-4C0A-B4E0-A02E5B7AFA19}" sibTransId="{A24531BA-0C62-4571-A24F-A92198494680}"/>
    <dgm:cxn modelId="{B7C76C41-0324-48C1-9F53-CA3CBC0A22A2}" type="presOf" srcId="{887CADB4-8814-4036-BB18-4E8740CCF9BF}" destId="{E6748BFA-1854-439F-8674-FEDE30EAA2FA}" srcOrd="0" destOrd="0" presId="urn:microsoft.com/office/officeart/2008/layout/BendingPictureSemiTransparentText"/>
    <dgm:cxn modelId="{7DFF9746-9602-453D-B1CD-C8EC3711C74F}" type="presParOf" srcId="{B47F82F7-96CB-4DCD-89CE-E3E6FE42D349}" destId="{2BE23292-1CCA-4489-88CF-24DD87CA8040}" srcOrd="0" destOrd="0" presId="urn:microsoft.com/office/officeart/2008/layout/BendingPictureSemiTransparentText"/>
    <dgm:cxn modelId="{AB4E6DCE-68EE-4516-B6DF-2A3A387B6055}" type="presParOf" srcId="{2BE23292-1CCA-4489-88CF-24DD87CA8040}" destId="{055372DC-797C-45BF-8311-952012979A68}" srcOrd="0" destOrd="0" presId="urn:microsoft.com/office/officeart/2008/layout/BendingPictureSemiTransparentText"/>
    <dgm:cxn modelId="{6ECA8CB0-A7AF-4F43-AB89-B9792B6ABBDE}" type="presParOf" srcId="{2BE23292-1CCA-4489-88CF-24DD87CA8040}" destId="{A43B8B3B-1D4B-4F3E-B256-FF35156C5A90}" srcOrd="1" destOrd="0" presId="urn:microsoft.com/office/officeart/2008/layout/BendingPictureSemiTransparentText"/>
    <dgm:cxn modelId="{D1E66808-81F1-41B4-B6AA-DEFBE6183A6D}" type="presParOf" srcId="{B47F82F7-96CB-4DCD-89CE-E3E6FE42D349}" destId="{908E1520-1BA3-422E-A062-67B46F2AA8A6}" srcOrd="1" destOrd="0" presId="urn:microsoft.com/office/officeart/2008/layout/BendingPictureSemiTransparentText"/>
    <dgm:cxn modelId="{48330B15-895A-4FEF-B682-ECA43253C714}" type="presParOf" srcId="{B47F82F7-96CB-4DCD-89CE-E3E6FE42D349}" destId="{302EE174-DE07-4063-A2D1-215CD316439F}" srcOrd="2" destOrd="0" presId="urn:microsoft.com/office/officeart/2008/layout/BendingPictureSemiTransparentText"/>
    <dgm:cxn modelId="{F521989C-F0DF-4016-B444-27166AC62A1D}" type="presParOf" srcId="{302EE174-DE07-4063-A2D1-215CD316439F}" destId="{E98FD869-0D03-4B23-89B6-D0FE1E5CFE5B}" srcOrd="0" destOrd="0" presId="urn:microsoft.com/office/officeart/2008/layout/BendingPictureSemiTransparentText"/>
    <dgm:cxn modelId="{A58E68B5-DE86-4244-BEB8-6AB8BC8DE3F1}" type="presParOf" srcId="{302EE174-DE07-4063-A2D1-215CD316439F}" destId="{6AEB8486-C3C0-44E6-BCA1-C6B35F2C179E}" srcOrd="1" destOrd="0" presId="urn:microsoft.com/office/officeart/2008/layout/BendingPictureSemiTransparentText"/>
    <dgm:cxn modelId="{19DB18E6-A7A1-49F1-8AE3-9DC0081B1DBE}" type="presParOf" srcId="{B47F82F7-96CB-4DCD-89CE-E3E6FE42D349}" destId="{94424BCF-845A-4DE0-8D37-4355CA044C72}" srcOrd="3" destOrd="0" presId="urn:microsoft.com/office/officeart/2008/layout/BendingPictureSemiTransparentText"/>
    <dgm:cxn modelId="{C23F5ABA-1424-4753-A851-B5E73EB5D34D}" type="presParOf" srcId="{B47F82F7-96CB-4DCD-89CE-E3E6FE42D349}" destId="{21235F01-E2AF-4AA2-B368-D2AE78CFF959}" srcOrd="4" destOrd="0" presId="urn:microsoft.com/office/officeart/2008/layout/BendingPictureSemiTransparentText"/>
    <dgm:cxn modelId="{31AC5527-AEE9-48BD-AA20-5E7EF14535B1}" type="presParOf" srcId="{21235F01-E2AF-4AA2-B368-D2AE78CFF959}" destId="{2F9B3861-B58C-4E94-A326-EAFC0F9772E2}" srcOrd="0" destOrd="0" presId="urn:microsoft.com/office/officeart/2008/layout/BendingPictureSemiTransparentText"/>
    <dgm:cxn modelId="{DF370F87-66EA-4882-8B42-14B75102B193}" type="presParOf" srcId="{21235F01-E2AF-4AA2-B368-D2AE78CFF959}" destId="{E6748BFA-1854-439F-8674-FEDE30EAA2FA}" srcOrd="1" destOrd="0" presId="urn:microsoft.com/office/officeart/2008/layout/BendingPictureSemiTransparentText"/>
    <dgm:cxn modelId="{D7E0DB0B-01F9-4543-BD82-86DEAA61E3C1}" type="presParOf" srcId="{B47F82F7-96CB-4DCD-89CE-E3E6FE42D349}" destId="{3364E721-4F9C-4D10-A9EF-C65132EF8D98}" srcOrd="5" destOrd="0" presId="urn:microsoft.com/office/officeart/2008/layout/BendingPictureSemiTransparentText"/>
    <dgm:cxn modelId="{E9215FD1-D8BE-40C5-ACB3-0BC844F5B783}" type="presParOf" srcId="{B47F82F7-96CB-4DCD-89CE-E3E6FE42D349}" destId="{32A3FAE0-017C-4D2A-BCBD-CFBDCF65A1AB}" srcOrd="6" destOrd="0" presId="urn:microsoft.com/office/officeart/2008/layout/BendingPictureSemiTransparentText"/>
    <dgm:cxn modelId="{EC8A9CEE-B3DA-4648-9A7D-B3021791EAEE}" type="presParOf" srcId="{32A3FAE0-017C-4D2A-BCBD-CFBDCF65A1AB}" destId="{80B105FB-9E2D-4EF7-B52F-96F57A1633B3}" srcOrd="0" destOrd="0" presId="urn:microsoft.com/office/officeart/2008/layout/BendingPictureSemiTransparentText"/>
    <dgm:cxn modelId="{2AA297AB-5CA0-4B95-B011-437140021091}" type="presParOf" srcId="{32A3FAE0-017C-4D2A-BCBD-CFBDCF65A1AB}" destId="{B4B3FC63-9504-4D9F-9B06-CC0D5229B2A0}" srcOrd="1" destOrd="0" presId="urn:microsoft.com/office/officeart/2008/layout/BendingPictureSemiTransparentText"/>
    <dgm:cxn modelId="{7EA0180F-D3C6-4428-83B4-463E56777239}" type="presParOf" srcId="{B47F82F7-96CB-4DCD-89CE-E3E6FE42D349}" destId="{75E25C51-DDDE-407F-9BE5-8DAEC0105D1C}" srcOrd="7" destOrd="0" presId="urn:microsoft.com/office/officeart/2008/layout/BendingPictureSemiTransparentText"/>
    <dgm:cxn modelId="{C8160560-5DF0-4484-8DB0-77F5C1D4980D}" type="presParOf" srcId="{B47F82F7-96CB-4DCD-89CE-E3E6FE42D349}" destId="{6A6BDFB5-CAC2-42AA-A244-FC2B499A4FEB}" srcOrd="8" destOrd="0" presId="urn:microsoft.com/office/officeart/2008/layout/BendingPictureSemiTransparentText"/>
    <dgm:cxn modelId="{2D24B663-D019-4FC5-ACA9-9DEA21DA279A}" type="presParOf" srcId="{6A6BDFB5-CAC2-42AA-A244-FC2B499A4FEB}" destId="{80FA1213-EC8C-4206-B20C-4B31B4B578FA}" srcOrd="0" destOrd="0" presId="urn:microsoft.com/office/officeart/2008/layout/BendingPictureSemiTransparentText"/>
    <dgm:cxn modelId="{F7B95F40-BAE5-4461-B888-3A1B0ACE1D04}" type="presParOf" srcId="{6A6BDFB5-CAC2-42AA-A244-FC2B499A4FEB}" destId="{CCC88A94-5AFC-480B-95C8-09F3BE59460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760B9-1848-4236-8097-0972C9EEFAB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66629-3309-4DF2-A3A3-48268AF2E124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4201F2D0-A8D7-49E5-BF0B-15A9B9731DF7}" type="parTrans" cxnId="{9A3603EF-917A-44FF-ACA4-828769A05F9C}">
      <dgm:prSet/>
      <dgm:spPr/>
      <dgm:t>
        <a:bodyPr/>
        <a:lstStyle/>
        <a:p>
          <a:endParaRPr lang="en-US"/>
        </a:p>
      </dgm:t>
    </dgm:pt>
    <dgm:pt modelId="{98B40DDC-2F16-43F2-A192-4BF079324443}" type="sibTrans" cxnId="{9A3603EF-917A-44FF-ACA4-828769A05F9C}">
      <dgm:prSet/>
      <dgm:spPr/>
      <dgm:t>
        <a:bodyPr/>
        <a:lstStyle/>
        <a:p>
          <a:endParaRPr lang="en-US"/>
        </a:p>
      </dgm:t>
    </dgm:pt>
    <dgm:pt modelId="{58144DDA-7103-48E7-8454-1056DFC90ECB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3027DCC-CE35-4C48-9E73-EBAB583AFA51}" type="parTrans" cxnId="{3EEA750F-1BC2-44E3-80F9-6046E1DDE31E}">
      <dgm:prSet/>
      <dgm:spPr/>
      <dgm:t>
        <a:bodyPr/>
        <a:lstStyle/>
        <a:p>
          <a:endParaRPr lang="en-US"/>
        </a:p>
      </dgm:t>
    </dgm:pt>
    <dgm:pt modelId="{0A85FB22-0142-493E-B7CA-8B0AF9EDD818}" type="sibTrans" cxnId="{3EEA750F-1BC2-44E3-80F9-6046E1DDE31E}">
      <dgm:prSet/>
      <dgm:spPr/>
      <dgm:t>
        <a:bodyPr/>
        <a:lstStyle/>
        <a:p>
          <a:endParaRPr lang="en-US"/>
        </a:p>
      </dgm:t>
    </dgm:pt>
    <dgm:pt modelId="{6796179A-B6AF-483C-BF2F-88C9E4069362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BE02FDE6-2B41-40C9-BCB5-B440DFD023A6}" type="parTrans" cxnId="{93BCC7C5-DDCF-4381-99A6-A5BA93E9364E}">
      <dgm:prSet/>
      <dgm:spPr/>
      <dgm:t>
        <a:bodyPr/>
        <a:lstStyle/>
        <a:p>
          <a:endParaRPr lang="en-US"/>
        </a:p>
      </dgm:t>
    </dgm:pt>
    <dgm:pt modelId="{E4251269-78CB-4491-A7FA-BAE3AFE7C9C0}" type="sibTrans" cxnId="{93BCC7C5-DDCF-4381-99A6-A5BA93E9364E}">
      <dgm:prSet/>
      <dgm:spPr/>
      <dgm:t>
        <a:bodyPr/>
        <a:lstStyle/>
        <a:p>
          <a:endParaRPr lang="en-US"/>
        </a:p>
      </dgm:t>
    </dgm:pt>
    <dgm:pt modelId="{B9FAA8AD-AC51-4529-9566-8C8A91DAAB3E}" type="pres">
      <dgm:prSet presAssocID="{C84760B9-1848-4236-8097-0972C9EEFAB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65C0B8-099C-498C-9A34-08A8BC68543D}" type="pres">
      <dgm:prSet presAssocID="{42966629-3309-4DF2-A3A3-48268AF2E124}" presName="composite" presStyleCnt="0"/>
      <dgm:spPr/>
    </dgm:pt>
    <dgm:pt modelId="{D0F54C78-240B-4839-8E11-DDC256F04F5F}" type="pres">
      <dgm:prSet presAssocID="{42966629-3309-4DF2-A3A3-48268AF2E124}" presName="LShape" presStyleLbl="alignNode1" presStyleIdx="0" presStyleCnt="5"/>
      <dgm:spPr/>
    </dgm:pt>
    <dgm:pt modelId="{E6EE195D-91B0-4B9F-8272-EBBF96249EC5}" type="pres">
      <dgm:prSet presAssocID="{42966629-3309-4DF2-A3A3-48268AF2E12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AF3D-BB27-4EA2-88C8-1D996991316F}" type="pres">
      <dgm:prSet presAssocID="{42966629-3309-4DF2-A3A3-48268AF2E124}" presName="Triangle" presStyleLbl="alignNode1" presStyleIdx="1" presStyleCnt="5"/>
      <dgm:spPr/>
    </dgm:pt>
    <dgm:pt modelId="{23963B17-CEAA-4EB2-92E9-1B42490FE381}" type="pres">
      <dgm:prSet presAssocID="{98B40DDC-2F16-43F2-A192-4BF079324443}" presName="sibTrans" presStyleCnt="0"/>
      <dgm:spPr/>
    </dgm:pt>
    <dgm:pt modelId="{2316E4AF-EFB8-48C8-8780-DE67D379561E}" type="pres">
      <dgm:prSet presAssocID="{98B40DDC-2F16-43F2-A192-4BF079324443}" presName="space" presStyleCnt="0"/>
      <dgm:spPr/>
    </dgm:pt>
    <dgm:pt modelId="{813E3C82-B781-4DCB-843B-A32FDE4F9548}" type="pres">
      <dgm:prSet presAssocID="{58144DDA-7103-48E7-8454-1056DFC90ECB}" presName="composite" presStyleCnt="0"/>
      <dgm:spPr/>
    </dgm:pt>
    <dgm:pt modelId="{B67A09BB-1A4E-4EC3-8AE6-C60D62C0220E}" type="pres">
      <dgm:prSet presAssocID="{58144DDA-7103-48E7-8454-1056DFC90ECB}" presName="LShape" presStyleLbl="alignNode1" presStyleIdx="2" presStyleCnt="5"/>
      <dgm:spPr/>
    </dgm:pt>
    <dgm:pt modelId="{06F2B6F6-27F2-4192-9A5C-03874156C2A1}" type="pres">
      <dgm:prSet presAssocID="{58144DDA-7103-48E7-8454-1056DFC90EC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8D3D0-A75A-44B3-93D9-46F842472F7E}" type="pres">
      <dgm:prSet presAssocID="{58144DDA-7103-48E7-8454-1056DFC90ECB}" presName="Triangle" presStyleLbl="alignNode1" presStyleIdx="3" presStyleCnt="5"/>
      <dgm:spPr/>
    </dgm:pt>
    <dgm:pt modelId="{F9089B4A-9703-480B-A0A8-921E58B095F2}" type="pres">
      <dgm:prSet presAssocID="{0A85FB22-0142-493E-B7CA-8B0AF9EDD818}" presName="sibTrans" presStyleCnt="0"/>
      <dgm:spPr/>
    </dgm:pt>
    <dgm:pt modelId="{71AF403E-59B6-4CCD-93D7-CBB178E3E2E5}" type="pres">
      <dgm:prSet presAssocID="{0A85FB22-0142-493E-B7CA-8B0AF9EDD818}" presName="space" presStyleCnt="0"/>
      <dgm:spPr/>
    </dgm:pt>
    <dgm:pt modelId="{E8B9FEA8-898E-4EEA-B72D-E3546FB3DB06}" type="pres">
      <dgm:prSet presAssocID="{6796179A-B6AF-483C-BF2F-88C9E4069362}" presName="composite" presStyleCnt="0"/>
      <dgm:spPr/>
    </dgm:pt>
    <dgm:pt modelId="{21C0736D-A51C-40D3-A725-312F0146F4E1}" type="pres">
      <dgm:prSet presAssocID="{6796179A-B6AF-483C-BF2F-88C9E4069362}" presName="LShape" presStyleLbl="alignNode1" presStyleIdx="4" presStyleCnt="5"/>
      <dgm:spPr/>
    </dgm:pt>
    <dgm:pt modelId="{2660FCAA-A97D-45A5-BD78-27906EDE11B9}" type="pres">
      <dgm:prSet presAssocID="{6796179A-B6AF-483C-BF2F-88C9E406936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A750F-1BC2-44E3-80F9-6046E1DDE31E}" srcId="{C84760B9-1848-4236-8097-0972C9EEFAB4}" destId="{58144DDA-7103-48E7-8454-1056DFC90ECB}" srcOrd="1" destOrd="0" parTransId="{E3027DCC-CE35-4C48-9E73-EBAB583AFA51}" sibTransId="{0A85FB22-0142-493E-B7CA-8B0AF9EDD818}"/>
    <dgm:cxn modelId="{01765031-6419-4D01-AFD4-189646084888}" type="presOf" srcId="{C84760B9-1848-4236-8097-0972C9EEFAB4}" destId="{B9FAA8AD-AC51-4529-9566-8C8A91DAAB3E}" srcOrd="0" destOrd="0" presId="urn:microsoft.com/office/officeart/2009/3/layout/StepUpProcess"/>
    <dgm:cxn modelId="{789A78FF-669E-4D97-A4CE-C1DF4F4A346C}" type="presOf" srcId="{58144DDA-7103-48E7-8454-1056DFC90ECB}" destId="{06F2B6F6-27F2-4192-9A5C-03874156C2A1}" srcOrd="0" destOrd="0" presId="urn:microsoft.com/office/officeart/2009/3/layout/StepUpProcess"/>
    <dgm:cxn modelId="{93BCC7C5-DDCF-4381-99A6-A5BA93E9364E}" srcId="{C84760B9-1848-4236-8097-0972C9EEFAB4}" destId="{6796179A-B6AF-483C-BF2F-88C9E4069362}" srcOrd="2" destOrd="0" parTransId="{BE02FDE6-2B41-40C9-BCB5-B440DFD023A6}" sibTransId="{E4251269-78CB-4491-A7FA-BAE3AFE7C9C0}"/>
    <dgm:cxn modelId="{10651402-692B-403E-A227-C3DCA5538F7D}" type="presOf" srcId="{42966629-3309-4DF2-A3A3-48268AF2E124}" destId="{E6EE195D-91B0-4B9F-8272-EBBF96249EC5}" srcOrd="0" destOrd="0" presId="urn:microsoft.com/office/officeart/2009/3/layout/StepUpProcess"/>
    <dgm:cxn modelId="{45C9F6E5-3083-4B0A-A084-CA7E867B4886}" type="presOf" srcId="{6796179A-B6AF-483C-BF2F-88C9E4069362}" destId="{2660FCAA-A97D-45A5-BD78-27906EDE11B9}" srcOrd="0" destOrd="0" presId="urn:microsoft.com/office/officeart/2009/3/layout/StepUpProcess"/>
    <dgm:cxn modelId="{9A3603EF-917A-44FF-ACA4-828769A05F9C}" srcId="{C84760B9-1848-4236-8097-0972C9EEFAB4}" destId="{42966629-3309-4DF2-A3A3-48268AF2E124}" srcOrd="0" destOrd="0" parTransId="{4201F2D0-A8D7-49E5-BF0B-15A9B9731DF7}" sibTransId="{98B40DDC-2F16-43F2-A192-4BF079324443}"/>
    <dgm:cxn modelId="{71F0488F-A3D4-48F2-88B3-7E0E32090F9D}" type="presParOf" srcId="{B9FAA8AD-AC51-4529-9566-8C8A91DAAB3E}" destId="{9565C0B8-099C-498C-9A34-08A8BC68543D}" srcOrd="0" destOrd="0" presId="urn:microsoft.com/office/officeart/2009/3/layout/StepUpProcess"/>
    <dgm:cxn modelId="{795E19EC-739C-440E-A4F8-C85995BADF73}" type="presParOf" srcId="{9565C0B8-099C-498C-9A34-08A8BC68543D}" destId="{D0F54C78-240B-4839-8E11-DDC256F04F5F}" srcOrd="0" destOrd="0" presId="urn:microsoft.com/office/officeart/2009/3/layout/StepUpProcess"/>
    <dgm:cxn modelId="{4648FCE1-7775-4004-BE45-C07336D579BE}" type="presParOf" srcId="{9565C0B8-099C-498C-9A34-08A8BC68543D}" destId="{E6EE195D-91B0-4B9F-8272-EBBF96249EC5}" srcOrd="1" destOrd="0" presId="urn:microsoft.com/office/officeart/2009/3/layout/StepUpProcess"/>
    <dgm:cxn modelId="{88C2450C-F312-4CE5-955A-16093CCD6D24}" type="presParOf" srcId="{9565C0B8-099C-498C-9A34-08A8BC68543D}" destId="{8429AF3D-BB27-4EA2-88C8-1D996991316F}" srcOrd="2" destOrd="0" presId="urn:microsoft.com/office/officeart/2009/3/layout/StepUpProcess"/>
    <dgm:cxn modelId="{C929C3F0-C264-43DC-BDEF-7B19A8D18C78}" type="presParOf" srcId="{B9FAA8AD-AC51-4529-9566-8C8A91DAAB3E}" destId="{23963B17-CEAA-4EB2-92E9-1B42490FE381}" srcOrd="1" destOrd="0" presId="urn:microsoft.com/office/officeart/2009/3/layout/StepUpProcess"/>
    <dgm:cxn modelId="{AFFB3665-45B3-4B43-AD04-FF64C23C9F9D}" type="presParOf" srcId="{23963B17-CEAA-4EB2-92E9-1B42490FE381}" destId="{2316E4AF-EFB8-48C8-8780-DE67D379561E}" srcOrd="0" destOrd="0" presId="urn:microsoft.com/office/officeart/2009/3/layout/StepUpProcess"/>
    <dgm:cxn modelId="{2B5F6E72-DE2B-42D8-9654-E9D60B5B9707}" type="presParOf" srcId="{B9FAA8AD-AC51-4529-9566-8C8A91DAAB3E}" destId="{813E3C82-B781-4DCB-843B-A32FDE4F9548}" srcOrd="2" destOrd="0" presId="urn:microsoft.com/office/officeart/2009/3/layout/StepUpProcess"/>
    <dgm:cxn modelId="{FB48CD1B-B21D-4AC1-894F-24FF673A7E18}" type="presParOf" srcId="{813E3C82-B781-4DCB-843B-A32FDE4F9548}" destId="{B67A09BB-1A4E-4EC3-8AE6-C60D62C0220E}" srcOrd="0" destOrd="0" presId="urn:microsoft.com/office/officeart/2009/3/layout/StepUpProcess"/>
    <dgm:cxn modelId="{BC8427E8-D503-425C-89D0-191ABD4764B5}" type="presParOf" srcId="{813E3C82-B781-4DCB-843B-A32FDE4F9548}" destId="{06F2B6F6-27F2-4192-9A5C-03874156C2A1}" srcOrd="1" destOrd="0" presId="urn:microsoft.com/office/officeart/2009/3/layout/StepUpProcess"/>
    <dgm:cxn modelId="{05B5ECC6-68B3-483F-B4D7-3B18AAAC458F}" type="presParOf" srcId="{813E3C82-B781-4DCB-843B-A32FDE4F9548}" destId="{67C8D3D0-A75A-44B3-93D9-46F842472F7E}" srcOrd="2" destOrd="0" presId="urn:microsoft.com/office/officeart/2009/3/layout/StepUpProcess"/>
    <dgm:cxn modelId="{A51C9957-062D-46E5-B149-6A2139640F3B}" type="presParOf" srcId="{B9FAA8AD-AC51-4529-9566-8C8A91DAAB3E}" destId="{F9089B4A-9703-480B-A0A8-921E58B095F2}" srcOrd="3" destOrd="0" presId="urn:microsoft.com/office/officeart/2009/3/layout/StepUpProcess"/>
    <dgm:cxn modelId="{EAD3CED8-05F6-4012-8241-CD73D2A905EC}" type="presParOf" srcId="{F9089B4A-9703-480B-A0A8-921E58B095F2}" destId="{71AF403E-59B6-4CCD-93D7-CBB178E3E2E5}" srcOrd="0" destOrd="0" presId="urn:microsoft.com/office/officeart/2009/3/layout/StepUpProcess"/>
    <dgm:cxn modelId="{B4DCB67C-43AA-416E-8457-42121E9D404F}" type="presParOf" srcId="{B9FAA8AD-AC51-4529-9566-8C8A91DAAB3E}" destId="{E8B9FEA8-898E-4EEA-B72D-E3546FB3DB06}" srcOrd="4" destOrd="0" presId="urn:microsoft.com/office/officeart/2009/3/layout/StepUpProcess"/>
    <dgm:cxn modelId="{B6B7E340-CE17-4A89-A825-355246327D85}" type="presParOf" srcId="{E8B9FEA8-898E-4EEA-B72D-E3546FB3DB06}" destId="{21C0736D-A51C-40D3-A725-312F0146F4E1}" srcOrd="0" destOrd="0" presId="urn:microsoft.com/office/officeart/2009/3/layout/StepUpProcess"/>
    <dgm:cxn modelId="{8AB70447-4D00-4B60-A68E-DA5C1DBCCE53}" type="presParOf" srcId="{E8B9FEA8-898E-4EEA-B72D-E3546FB3DB06}" destId="{2660FCAA-A97D-45A5-BD78-27906EDE11B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7F50A7-E2FD-40A2-98D7-59A9B262BAF1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FD57E-12F5-4CB7-A876-CACB206CE9C1}">
      <dgm:prSet phldrT="[Text]"/>
      <dgm:spPr/>
      <dgm:t>
        <a:bodyPr/>
        <a:lstStyle/>
        <a:p>
          <a:r>
            <a:rPr lang="en-US" dirty="0" smtClean="0"/>
            <a:t>Temp.</a:t>
          </a:r>
          <a:endParaRPr lang="en-US" dirty="0"/>
        </a:p>
      </dgm:t>
    </dgm:pt>
    <dgm:pt modelId="{0CE0C903-1316-493B-A51A-893B3474F306}" type="parTrans" cxnId="{FAADD064-4AE8-4CC5-955C-03028D1E687D}">
      <dgm:prSet/>
      <dgm:spPr/>
      <dgm:t>
        <a:bodyPr/>
        <a:lstStyle/>
        <a:p>
          <a:endParaRPr lang="en-US"/>
        </a:p>
      </dgm:t>
    </dgm:pt>
    <dgm:pt modelId="{2E43CD0E-3546-4045-BD32-E758EDB575BD}" type="sibTrans" cxnId="{FAADD064-4AE8-4CC5-955C-03028D1E687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16755B08-A868-413F-B61F-4C6DAB6DA8F6}">
      <dgm:prSet phldrT="[Text]"/>
      <dgm:spPr/>
      <dgm:t>
        <a:bodyPr/>
        <a:lstStyle/>
        <a:p>
          <a:r>
            <a:rPr lang="en-US" dirty="0" smtClean="0"/>
            <a:t>Level</a:t>
          </a:r>
          <a:endParaRPr lang="en-US" dirty="0"/>
        </a:p>
      </dgm:t>
    </dgm:pt>
    <dgm:pt modelId="{B81DFCC7-E96E-4557-9C8D-A06F466D9816}" type="parTrans" cxnId="{D3D24AAB-E3D5-4624-B1E9-C7BC8E08A222}">
      <dgm:prSet/>
      <dgm:spPr/>
      <dgm:t>
        <a:bodyPr/>
        <a:lstStyle/>
        <a:p>
          <a:endParaRPr lang="en-US"/>
        </a:p>
      </dgm:t>
    </dgm:pt>
    <dgm:pt modelId="{A3548484-3AC0-40A8-ADFB-9269EE799DE5}" type="sibTrans" cxnId="{D3D24AAB-E3D5-4624-B1E9-C7BC8E08A22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F6D3AB50-D1E6-4082-BE09-CC2289B1C103}">
      <dgm:prSet phldrT="[Text]"/>
      <dgm:spPr/>
      <dgm:t>
        <a:bodyPr/>
        <a:lstStyle/>
        <a:p>
          <a:r>
            <a:rPr lang="en-US" smtClean="0"/>
            <a:t>Rain</a:t>
          </a:r>
          <a:endParaRPr lang="en-US" dirty="0"/>
        </a:p>
      </dgm:t>
    </dgm:pt>
    <dgm:pt modelId="{A7BF8DD2-C4D6-47BD-8CAC-57A5B5EFC686}" type="parTrans" cxnId="{AEB6616F-9B3E-41CC-9755-1AE7C2837CD9}">
      <dgm:prSet/>
      <dgm:spPr/>
      <dgm:t>
        <a:bodyPr/>
        <a:lstStyle/>
        <a:p>
          <a:endParaRPr lang="en-US"/>
        </a:p>
      </dgm:t>
    </dgm:pt>
    <dgm:pt modelId="{5C3F284F-59F6-42BD-8ECA-BEF1778D6CD9}" type="sibTrans" cxnId="{AEB6616F-9B3E-41CC-9755-1AE7C2837CD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E2A93FA-F71C-4093-9DDC-E783908F494E}" type="pres">
      <dgm:prSet presAssocID="{487F50A7-E2FD-40A2-98D7-59A9B262BAF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516E619A-D7F8-48C4-B910-BA9D79A137D6}" type="pres">
      <dgm:prSet presAssocID="{1A3FD57E-12F5-4CB7-A876-CACB206CE9C1}" presName="text1" presStyleCnt="0"/>
      <dgm:spPr/>
    </dgm:pt>
    <dgm:pt modelId="{46ED2289-21DA-4382-8591-01E0BFCFDBF0}" type="pres">
      <dgm:prSet presAssocID="{1A3FD57E-12F5-4CB7-A876-CACB206CE9C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F4B43-B687-4F04-A491-ED5475D54EF9}" type="pres">
      <dgm:prSet presAssocID="{1A3FD57E-12F5-4CB7-A876-CACB206CE9C1}" presName="textaccent1" presStyleCnt="0"/>
      <dgm:spPr/>
    </dgm:pt>
    <dgm:pt modelId="{C8D6AB07-EA5F-4B8C-BE83-A4572D759EFF}" type="pres">
      <dgm:prSet presAssocID="{1A3FD57E-12F5-4CB7-A876-CACB206CE9C1}" presName="accentRepeatNode" presStyleLbl="solidAlignAcc1" presStyleIdx="0" presStyleCnt="6"/>
      <dgm:spPr/>
    </dgm:pt>
    <dgm:pt modelId="{FFBBEC4D-CC81-41FF-97B2-3B2BD31AC321}" type="pres">
      <dgm:prSet presAssocID="{2E43CD0E-3546-4045-BD32-E758EDB575BD}" presName="image1" presStyleCnt="0"/>
      <dgm:spPr/>
    </dgm:pt>
    <dgm:pt modelId="{0809E28C-C041-46AC-8B70-57A752CC4A42}" type="pres">
      <dgm:prSet presAssocID="{2E43CD0E-3546-4045-BD32-E758EDB575B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57F0AD21-29C6-4C9E-93D2-D99E8FAAF3CF}" type="pres">
      <dgm:prSet presAssocID="{2E43CD0E-3546-4045-BD32-E758EDB575BD}" presName="imageaccent1" presStyleCnt="0"/>
      <dgm:spPr/>
    </dgm:pt>
    <dgm:pt modelId="{07CC03DC-3850-49D6-9A31-A3F16CF6E549}" type="pres">
      <dgm:prSet presAssocID="{2E43CD0E-3546-4045-BD32-E758EDB575BD}" presName="accentRepeatNode" presStyleLbl="solidAlignAcc1" presStyleIdx="1" presStyleCnt="6"/>
      <dgm:spPr/>
    </dgm:pt>
    <dgm:pt modelId="{FBDD6A75-A228-416F-ABF4-66DD783309E9}" type="pres">
      <dgm:prSet presAssocID="{16755B08-A868-413F-B61F-4C6DAB6DA8F6}" presName="text2" presStyleCnt="0"/>
      <dgm:spPr/>
    </dgm:pt>
    <dgm:pt modelId="{E87A2004-5DC0-4770-AF10-7EE0CBCDB35F}" type="pres">
      <dgm:prSet presAssocID="{16755B08-A868-413F-B61F-4C6DAB6DA8F6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0C8FE-9571-4835-9A7E-B8F7632CFB86}" type="pres">
      <dgm:prSet presAssocID="{16755B08-A868-413F-B61F-4C6DAB6DA8F6}" presName="textaccent2" presStyleCnt="0"/>
      <dgm:spPr/>
    </dgm:pt>
    <dgm:pt modelId="{B979C189-3FEA-4271-8D6B-77E3E6F67EF1}" type="pres">
      <dgm:prSet presAssocID="{16755B08-A868-413F-B61F-4C6DAB6DA8F6}" presName="accentRepeatNode" presStyleLbl="solidAlignAcc1" presStyleIdx="2" presStyleCnt="6"/>
      <dgm:spPr/>
    </dgm:pt>
    <dgm:pt modelId="{42B21F24-2F55-49FE-A063-74D9B2C33446}" type="pres">
      <dgm:prSet presAssocID="{A3548484-3AC0-40A8-ADFB-9269EE799DE5}" presName="image2" presStyleCnt="0"/>
      <dgm:spPr/>
    </dgm:pt>
    <dgm:pt modelId="{2C2BC612-8153-4BD3-9A7C-319F016D2365}" type="pres">
      <dgm:prSet presAssocID="{A3548484-3AC0-40A8-ADFB-9269EE799DE5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0F38F0B6-2680-43C9-B95D-30FCF88D78AA}" type="pres">
      <dgm:prSet presAssocID="{A3548484-3AC0-40A8-ADFB-9269EE799DE5}" presName="imageaccent2" presStyleCnt="0"/>
      <dgm:spPr/>
    </dgm:pt>
    <dgm:pt modelId="{4EB57D1B-E491-464B-802F-344524F0E461}" type="pres">
      <dgm:prSet presAssocID="{A3548484-3AC0-40A8-ADFB-9269EE799DE5}" presName="accentRepeatNode" presStyleLbl="solidAlignAcc1" presStyleIdx="3" presStyleCnt="6"/>
      <dgm:spPr/>
    </dgm:pt>
    <dgm:pt modelId="{F901A58C-0717-44AB-852C-950CD5930FA7}" type="pres">
      <dgm:prSet presAssocID="{F6D3AB50-D1E6-4082-BE09-CC2289B1C103}" presName="text3" presStyleCnt="0"/>
      <dgm:spPr/>
    </dgm:pt>
    <dgm:pt modelId="{E7DDA9B3-3476-4651-8B1D-8E08ABEAC7EC}" type="pres">
      <dgm:prSet presAssocID="{F6D3AB50-D1E6-4082-BE09-CC2289B1C103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5151B-AF8F-4722-8133-E13AE6AA84D7}" type="pres">
      <dgm:prSet presAssocID="{F6D3AB50-D1E6-4082-BE09-CC2289B1C103}" presName="textaccent3" presStyleCnt="0"/>
      <dgm:spPr/>
    </dgm:pt>
    <dgm:pt modelId="{F2740435-1F6C-42EA-9599-855757FAD0AC}" type="pres">
      <dgm:prSet presAssocID="{F6D3AB50-D1E6-4082-BE09-CC2289B1C103}" presName="accentRepeatNode" presStyleLbl="solidAlignAcc1" presStyleIdx="4" presStyleCnt="6"/>
      <dgm:spPr/>
    </dgm:pt>
    <dgm:pt modelId="{ABD3DCC4-0243-441B-A596-725E3A1E0A35}" type="pres">
      <dgm:prSet presAssocID="{5C3F284F-59F6-42BD-8ECA-BEF1778D6CD9}" presName="image3" presStyleCnt="0"/>
      <dgm:spPr/>
    </dgm:pt>
    <dgm:pt modelId="{1388344D-754A-40FF-8CAD-FCBF5195D38B}" type="pres">
      <dgm:prSet presAssocID="{5C3F284F-59F6-42BD-8ECA-BEF1778D6CD9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44895288-5C74-47E4-B537-67E3F886DC39}" type="pres">
      <dgm:prSet presAssocID="{5C3F284F-59F6-42BD-8ECA-BEF1778D6CD9}" presName="imageaccent3" presStyleCnt="0"/>
      <dgm:spPr/>
    </dgm:pt>
    <dgm:pt modelId="{6E2CDCB8-AAD3-4878-9BF8-6910D5179F89}" type="pres">
      <dgm:prSet presAssocID="{5C3F284F-59F6-42BD-8ECA-BEF1778D6CD9}" presName="accentRepeatNode" presStyleLbl="solidAlignAcc1" presStyleIdx="5" presStyleCnt="6"/>
      <dgm:spPr/>
    </dgm:pt>
  </dgm:ptLst>
  <dgm:cxnLst>
    <dgm:cxn modelId="{9F223C35-7273-4636-A5B1-62335E090FEF}" type="presOf" srcId="{2E43CD0E-3546-4045-BD32-E758EDB575BD}" destId="{0809E28C-C041-46AC-8B70-57A752CC4A42}" srcOrd="0" destOrd="0" presId="urn:microsoft.com/office/officeart/2008/layout/HexagonCluster"/>
    <dgm:cxn modelId="{A98BD719-CDF2-4EAB-A95C-DCFFC2E33086}" type="presOf" srcId="{F6D3AB50-D1E6-4082-BE09-CC2289B1C103}" destId="{E7DDA9B3-3476-4651-8B1D-8E08ABEAC7EC}" srcOrd="0" destOrd="0" presId="urn:microsoft.com/office/officeart/2008/layout/HexagonCluster"/>
    <dgm:cxn modelId="{5011118D-D89E-4D56-A5AD-00CDE239CFA6}" type="presOf" srcId="{487F50A7-E2FD-40A2-98D7-59A9B262BAF1}" destId="{8E2A93FA-F71C-4093-9DDC-E783908F494E}" srcOrd="0" destOrd="0" presId="urn:microsoft.com/office/officeart/2008/layout/HexagonCluster"/>
    <dgm:cxn modelId="{FAADD064-4AE8-4CC5-955C-03028D1E687D}" srcId="{487F50A7-E2FD-40A2-98D7-59A9B262BAF1}" destId="{1A3FD57E-12F5-4CB7-A876-CACB206CE9C1}" srcOrd="0" destOrd="0" parTransId="{0CE0C903-1316-493B-A51A-893B3474F306}" sibTransId="{2E43CD0E-3546-4045-BD32-E758EDB575BD}"/>
    <dgm:cxn modelId="{FAE11455-6541-42FE-B7A8-33297F6D7DE8}" type="presOf" srcId="{5C3F284F-59F6-42BD-8ECA-BEF1778D6CD9}" destId="{1388344D-754A-40FF-8CAD-FCBF5195D38B}" srcOrd="0" destOrd="0" presId="urn:microsoft.com/office/officeart/2008/layout/HexagonCluster"/>
    <dgm:cxn modelId="{5F78A87B-1105-4800-A923-EE6B2BD7607F}" type="presOf" srcId="{A3548484-3AC0-40A8-ADFB-9269EE799DE5}" destId="{2C2BC612-8153-4BD3-9A7C-319F016D2365}" srcOrd="0" destOrd="0" presId="urn:microsoft.com/office/officeart/2008/layout/HexagonCluster"/>
    <dgm:cxn modelId="{5D2CB60C-677A-42DA-ADEF-FE764F18B8C4}" type="presOf" srcId="{1A3FD57E-12F5-4CB7-A876-CACB206CE9C1}" destId="{46ED2289-21DA-4382-8591-01E0BFCFDBF0}" srcOrd="0" destOrd="0" presId="urn:microsoft.com/office/officeart/2008/layout/HexagonCluster"/>
    <dgm:cxn modelId="{AEB6616F-9B3E-41CC-9755-1AE7C2837CD9}" srcId="{487F50A7-E2FD-40A2-98D7-59A9B262BAF1}" destId="{F6D3AB50-D1E6-4082-BE09-CC2289B1C103}" srcOrd="2" destOrd="0" parTransId="{A7BF8DD2-C4D6-47BD-8CAC-57A5B5EFC686}" sibTransId="{5C3F284F-59F6-42BD-8ECA-BEF1778D6CD9}"/>
    <dgm:cxn modelId="{6B3C13D6-9D8A-4F35-B16C-3FAE46D3207E}" type="presOf" srcId="{16755B08-A868-413F-B61F-4C6DAB6DA8F6}" destId="{E87A2004-5DC0-4770-AF10-7EE0CBCDB35F}" srcOrd="0" destOrd="0" presId="urn:microsoft.com/office/officeart/2008/layout/HexagonCluster"/>
    <dgm:cxn modelId="{D3D24AAB-E3D5-4624-B1E9-C7BC8E08A222}" srcId="{487F50A7-E2FD-40A2-98D7-59A9B262BAF1}" destId="{16755B08-A868-413F-B61F-4C6DAB6DA8F6}" srcOrd="1" destOrd="0" parTransId="{B81DFCC7-E96E-4557-9C8D-A06F466D9816}" sibTransId="{A3548484-3AC0-40A8-ADFB-9269EE799DE5}"/>
    <dgm:cxn modelId="{CD0F9C5F-7663-4A3E-941D-BA0CA5F25C32}" type="presParOf" srcId="{8E2A93FA-F71C-4093-9DDC-E783908F494E}" destId="{516E619A-D7F8-48C4-B910-BA9D79A137D6}" srcOrd="0" destOrd="0" presId="urn:microsoft.com/office/officeart/2008/layout/HexagonCluster"/>
    <dgm:cxn modelId="{B3471696-DEE1-4166-820E-74D32ABECECA}" type="presParOf" srcId="{516E619A-D7F8-48C4-B910-BA9D79A137D6}" destId="{46ED2289-21DA-4382-8591-01E0BFCFDBF0}" srcOrd="0" destOrd="0" presId="urn:microsoft.com/office/officeart/2008/layout/HexagonCluster"/>
    <dgm:cxn modelId="{C0CEF32E-099C-49B6-BA41-72053A7D1CF9}" type="presParOf" srcId="{8E2A93FA-F71C-4093-9DDC-E783908F494E}" destId="{157F4B43-B687-4F04-A491-ED5475D54EF9}" srcOrd="1" destOrd="0" presId="urn:microsoft.com/office/officeart/2008/layout/HexagonCluster"/>
    <dgm:cxn modelId="{0234CE4A-FDDD-44CC-B4AD-1F673C2E7578}" type="presParOf" srcId="{157F4B43-B687-4F04-A491-ED5475D54EF9}" destId="{C8D6AB07-EA5F-4B8C-BE83-A4572D759EFF}" srcOrd="0" destOrd="0" presId="urn:microsoft.com/office/officeart/2008/layout/HexagonCluster"/>
    <dgm:cxn modelId="{CBC90FB3-601C-44D1-A9B0-73C687002F29}" type="presParOf" srcId="{8E2A93FA-F71C-4093-9DDC-E783908F494E}" destId="{FFBBEC4D-CC81-41FF-97B2-3B2BD31AC321}" srcOrd="2" destOrd="0" presId="urn:microsoft.com/office/officeart/2008/layout/HexagonCluster"/>
    <dgm:cxn modelId="{D1C71599-548B-48CE-9A7C-4FE1CCCBD483}" type="presParOf" srcId="{FFBBEC4D-CC81-41FF-97B2-3B2BD31AC321}" destId="{0809E28C-C041-46AC-8B70-57A752CC4A42}" srcOrd="0" destOrd="0" presId="urn:microsoft.com/office/officeart/2008/layout/HexagonCluster"/>
    <dgm:cxn modelId="{C27787DE-B262-4A12-A04E-A102A2417223}" type="presParOf" srcId="{8E2A93FA-F71C-4093-9DDC-E783908F494E}" destId="{57F0AD21-29C6-4C9E-93D2-D99E8FAAF3CF}" srcOrd="3" destOrd="0" presId="urn:microsoft.com/office/officeart/2008/layout/HexagonCluster"/>
    <dgm:cxn modelId="{05DA8570-659B-4896-A430-E5D034273CE1}" type="presParOf" srcId="{57F0AD21-29C6-4C9E-93D2-D99E8FAAF3CF}" destId="{07CC03DC-3850-49D6-9A31-A3F16CF6E549}" srcOrd="0" destOrd="0" presId="urn:microsoft.com/office/officeart/2008/layout/HexagonCluster"/>
    <dgm:cxn modelId="{1A14802F-3C1C-48A2-BE7B-C504573BB53D}" type="presParOf" srcId="{8E2A93FA-F71C-4093-9DDC-E783908F494E}" destId="{FBDD6A75-A228-416F-ABF4-66DD783309E9}" srcOrd="4" destOrd="0" presId="urn:microsoft.com/office/officeart/2008/layout/HexagonCluster"/>
    <dgm:cxn modelId="{4060B9B3-56DB-48D4-81AE-A5DC5FE7F4E7}" type="presParOf" srcId="{FBDD6A75-A228-416F-ABF4-66DD783309E9}" destId="{E87A2004-5DC0-4770-AF10-7EE0CBCDB35F}" srcOrd="0" destOrd="0" presId="urn:microsoft.com/office/officeart/2008/layout/HexagonCluster"/>
    <dgm:cxn modelId="{171D72F0-7C23-46FF-B505-EC424366297A}" type="presParOf" srcId="{8E2A93FA-F71C-4093-9DDC-E783908F494E}" destId="{3940C8FE-9571-4835-9A7E-B8F7632CFB86}" srcOrd="5" destOrd="0" presId="urn:microsoft.com/office/officeart/2008/layout/HexagonCluster"/>
    <dgm:cxn modelId="{4054805F-CB53-4142-91C4-98146BFE2161}" type="presParOf" srcId="{3940C8FE-9571-4835-9A7E-B8F7632CFB86}" destId="{B979C189-3FEA-4271-8D6B-77E3E6F67EF1}" srcOrd="0" destOrd="0" presId="urn:microsoft.com/office/officeart/2008/layout/HexagonCluster"/>
    <dgm:cxn modelId="{52BF3C01-2750-4B4E-A8CE-80AD9FA76563}" type="presParOf" srcId="{8E2A93FA-F71C-4093-9DDC-E783908F494E}" destId="{42B21F24-2F55-49FE-A063-74D9B2C33446}" srcOrd="6" destOrd="0" presId="urn:microsoft.com/office/officeart/2008/layout/HexagonCluster"/>
    <dgm:cxn modelId="{03C118E9-531B-41B2-AE1A-61D1789B55C6}" type="presParOf" srcId="{42B21F24-2F55-49FE-A063-74D9B2C33446}" destId="{2C2BC612-8153-4BD3-9A7C-319F016D2365}" srcOrd="0" destOrd="0" presId="urn:microsoft.com/office/officeart/2008/layout/HexagonCluster"/>
    <dgm:cxn modelId="{138BDFEB-FA90-4BD3-8A19-BF02A5BE6E6E}" type="presParOf" srcId="{8E2A93FA-F71C-4093-9DDC-E783908F494E}" destId="{0F38F0B6-2680-43C9-B95D-30FCF88D78AA}" srcOrd="7" destOrd="0" presId="urn:microsoft.com/office/officeart/2008/layout/HexagonCluster"/>
    <dgm:cxn modelId="{D4BBAB86-9519-419A-B4E2-E446561957D5}" type="presParOf" srcId="{0F38F0B6-2680-43C9-B95D-30FCF88D78AA}" destId="{4EB57D1B-E491-464B-802F-344524F0E461}" srcOrd="0" destOrd="0" presId="urn:microsoft.com/office/officeart/2008/layout/HexagonCluster"/>
    <dgm:cxn modelId="{6228B772-F46C-4C07-A382-29AA7D578DC3}" type="presParOf" srcId="{8E2A93FA-F71C-4093-9DDC-E783908F494E}" destId="{F901A58C-0717-44AB-852C-950CD5930FA7}" srcOrd="8" destOrd="0" presId="urn:microsoft.com/office/officeart/2008/layout/HexagonCluster"/>
    <dgm:cxn modelId="{8E27A73D-97B7-4C03-B83B-CD9AC5E68DA1}" type="presParOf" srcId="{F901A58C-0717-44AB-852C-950CD5930FA7}" destId="{E7DDA9B3-3476-4651-8B1D-8E08ABEAC7EC}" srcOrd="0" destOrd="0" presId="urn:microsoft.com/office/officeart/2008/layout/HexagonCluster"/>
    <dgm:cxn modelId="{7ACD3168-7C16-40C1-B1BF-499196430FB6}" type="presParOf" srcId="{8E2A93FA-F71C-4093-9DDC-E783908F494E}" destId="{F985151B-AF8F-4722-8133-E13AE6AA84D7}" srcOrd="9" destOrd="0" presId="urn:microsoft.com/office/officeart/2008/layout/HexagonCluster"/>
    <dgm:cxn modelId="{43624D83-534A-4605-BE87-9F4DF326D098}" type="presParOf" srcId="{F985151B-AF8F-4722-8133-E13AE6AA84D7}" destId="{F2740435-1F6C-42EA-9599-855757FAD0AC}" srcOrd="0" destOrd="0" presId="urn:microsoft.com/office/officeart/2008/layout/HexagonCluster"/>
    <dgm:cxn modelId="{708D7B83-415A-45D0-AE19-CA9CA6DD70CF}" type="presParOf" srcId="{8E2A93FA-F71C-4093-9DDC-E783908F494E}" destId="{ABD3DCC4-0243-441B-A596-725E3A1E0A35}" srcOrd="10" destOrd="0" presId="urn:microsoft.com/office/officeart/2008/layout/HexagonCluster"/>
    <dgm:cxn modelId="{DF8D8C5E-E549-4601-9127-C23F3E23163F}" type="presParOf" srcId="{ABD3DCC4-0243-441B-A596-725E3A1E0A35}" destId="{1388344D-754A-40FF-8CAD-FCBF5195D38B}" srcOrd="0" destOrd="0" presId="urn:microsoft.com/office/officeart/2008/layout/HexagonCluster"/>
    <dgm:cxn modelId="{86034386-5052-4A7C-A291-BACB177E6C79}" type="presParOf" srcId="{8E2A93FA-F71C-4093-9DDC-E783908F494E}" destId="{44895288-5C74-47E4-B537-67E3F886DC39}" srcOrd="11" destOrd="0" presId="urn:microsoft.com/office/officeart/2008/layout/HexagonCluster"/>
    <dgm:cxn modelId="{872F4700-BB8F-47C5-A40D-59553CC910D8}" type="presParOf" srcId="{44895288-5C74-47E4-B537-67E3F886DC39}" destId="{6E2CDCB8-AAD3-4878-9BF8-6910D5179F8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8D475-E996-45F4-9075-0555C3192F9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2B75D-F24C-4B0A-A357-6D87CDBF1935}">
      <dgm:prSet phldrT="[Text]"/>
      <dgm:spPr/>
      <dgm:t>
        <a:bodyPr/>
        <a:lstStyle/>
        <a:p>
          <a:r>
            <a:rPr lang="en-US" dirty="0" smtClean="0"/>
            <a:t>Soil wetness</a:t>
          </a:r>
          <a:endParaRPr lang="en-US" dirty="0"/>
        </a:p>
      </dgm:t>
    </dgm:pt>
    <dgm:pt modelId="{EC52C4C0-B84A-42FB-A66B-66092950946D}" type="parTrans" cxnId="{78C0CCE8-9A72-4FC8-96D0-2958E4733DC5}">
      <dgm:prSet/>
      <dgm:spPr/>
      <dgm:t>
        <a:bodyPr/>
        <a:lstStyle/>
        <a:p>
          <a:endParaRPr lang="en-US"/>
        </a:p>
      </dgm:t>
    </dgm:pt>
    <dgm:pt modelId="{C958F224-DD22-42FE-8603-2BCC81DDBA8E}" type="sibTrans" cxnId="{78C0CCE8-9A72-4FC8-96D0-2958E4733DC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FAFA7418-A632-41AA-AB6D-08ACCACC784F}">
      <dgm:prSet phldrT="[Text]"/>
      <dgm:spPr/>
      <dgm:t>
        <a:bodyPr/>
        <a:lstStyle/>
        <a:p>
          <a:r>
            <a:rPr lang="en-US" dirty="0" smtClean="0"/>
            <a:t>Ground Water</a:t>
          </a:r>
          <a:endParaRPr lang="en-US" dirty="0"/>
        </a:p>
      </dgm:t>
    </dgm:pt>
    <dgm:pt modelId="{AD48999B-6202-4F99-867A-B6EB4511F2D0}" type="parTrans" cxnId="{9FD3EFA9-78BE-4BC7-949D-532EADE9ED34}">
      <dgm:prSet/>
      <dgm:spPr/>
      <dgm:t>
        <a:bodyPr/>
        <a:lstStyle/>
        <a:p>
          <a:endParaRPr lang="en-US"/>
        </a:p>
      </dgm:t>
    </dgm:pt>
    <dgm:pt modelId="{07882BD2-23B2-4215-A024-8FED0285A44B}" type="sibTrans" cxnId="{9FD3EFA9-78BE-4BC7-949D-532EADE9ED3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456F2A19-6C40-48C2-A94C-AB67F4649067}">
      <dgm:prSet phldrT="[Text]"/>
      <dgm:spPr/>
      <dgm:t>
        <a:bodyPr/>
        <a:lstStyle/>
        <a:p>
          <a:r>
            <a:rPr lang="en-US" dirty="0" smtClean="0"/>
            <a:t>Wind</a:t>
          </a:r>
          <a:endParaRPr lang="en-US" dirty="0"/>
        </a:p>
      </dgm:t>
    </dgm:pt>
    <dgm:pt modelId="{D7D2D8E9-93E9-423B-8930-0FC8050AEDB4}" type="parTrans" cxnId="{67E65AD3-0890-46C2-B7C0-A137525A672E}">
      <dgm:prSet/>
      <dgm:spPr/>
      <dgm:t>
        <a:bodyPr/>
        <a:lstStyle/>
        <a:p>
          <a:endParaRPr lang="en-US"/>
        </a:p>
      </dgm:t>
    </dgm:pt>
    <dgm:pt modelId="{ACF2F67E-D814-4344-A4A4-1C78C6E27C51}" type="sibTrans" cxnId="{67E65AD3-0890-46C2-B7C0-A137525A672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18AA0B0A-0C4B-47D2-96E7-BAFA1B46656F}">
      <dgm:prSet/>
      <dgm:spPr/>
      <dgm:t>
        <a:bodyPr/>
        <a:lstStyle/>
        <a:p>
          <a:r>
            <a:rPr lang="en-US" dirty="0" smtClean="0"/>
            <a:t>Humidity</a:t>
          </a:r>
          <a:endParaRPr lang="en-US" dirty="0"/>
        </a:p>
      </dgm:t>
    </dgm:pt>
    <dgm:pt modelId="{EBFA5A86-6A8B-44B1-9E0A-3E0DC6BF2508}" type="parTrans" cxnId="{3DC16957-D818-4E2F-AA9E-1B1170ABB0B6}">
      <dgm:prSet/>
      <dgm:spPr/>
      <dgm:t>
        <a:bodyPr/>
        <a:lstStyle/>
        <a:p>
          <a:endParaRPr lang="en-US"/>
        </a:p>
      </dgm:t>
    </dgm:pt>
    <dgm:pt modelId="{2DB274EA-EA3F-40C9-8523-EFDF0030C5F7}" type="sibTrans" cxnId="{3DC16957-D818-4E2F-AA9E-1B1170ABB0B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E785CA9E-E8F3-4F61-8D70-4005FABD88BA}" type="pres">
      <dgm:prSet presAssocID="{5368D475-E996-45F4-9075-0555C3192F9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188E760D-8DB5-4EDA-B91E-21D9B6A2B080}" type="pres">
      <dgm:prSet presAssocID="{9182B75D-F24C-4B0A-A357-6D87CDBF1935}" presName="text1" presStyleCnt="0"/>
      <dgm:spPr/>
    </dgm:pt>
    <dgm:pt modelId="{7FB9DDE7-0759-4204-9364-6107C1EAEA66}" type="pres">
      <dgm:prSet presAssocID="{9182B75D-F24C-4B0A-A357-6D87CDBF1935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9A3D9-7390-4E9D-A021-96F289363DB2}" type="pres">
      <dgm:prSet presAssocID="{9182B75D-F24C-4B0A-A357-6D87CDBF1935}" presName="textaccent1" presStyleCnt="0"/>
      <dgm:spPr/>
    </dgm:pt>
    <dgm:pt modelId="{07C27345-83A7-49CC-BE65-A452A3D23DA4}" type="pres">
      <dgm:prSet presAssocID="{9182B75D-F24C-4B0A-A357-6D87CDBF1935}" presName="accentRepeatNode" presStyleLbl="solidAlignAcc1" presStyleIdx="0" presStyleCnt="8"/>
      <dgm:spPr/>
    </dgm:pt>
    <dgm:pt modelId="{99817353-E025-4234-9D61-FAC24444AB30}" type="pres">
      <dgm:prSet presAssocID="{C958F224-DD22-42FE-8603-2BCC81DDBA8E}" presName="image1" presStyleCnt="0"/>
      <dgm:spPr/>
    </dgm:pt>
    <dgm:pt modelId="{1D3B11AD-389B-47AF-8406-1B5E49C03D75}" type="pres">
      <dgm:prSet presAssocID="{C958F224-DD22-42FE-8603-2BCC81DDBA8E}" presName="imageRepeatNode" presStyleLbl="alignAcc1" presStyleIdx="0" presStyleCnt="4"/>
      <dgm:spPr/>
      <dgm:t>
        <a:bodyPr/>
        <a:lstStyle/>
        <a:p>
          <a:endParaRPr lang="en-US"/>
        </a:p>
      </dgm:t>
    </dgm:pt>
    <dgm:pt modelId="{1F525751-0160-4EE5-887B-C787B949AEC5}" type="pres">
      <dgm:prSet presAssocID="{C958F224-DD22-42FE-8603-2BCC81DDBA8E}" presName="imageaccent1" presStyleCnt="0"/>
      <dgm:spPr/>
    </dgm:pt>
    <dgm:pt modelId="{8511A8A0-F06E-4D01-B7B0-280F77B13BDB}" type="pres">
      <dgm:prSet presAssocID="{C958F224-DD22-42FE-8603-2BCC81DDBA8E}" presName="accentRepeatNode" presStyleLbl="solidAlignAcc1" presStyleIdx="1" presStyleCnt="8"/>
      <dgm:spPr/>
    </dgm:pt>
    <dgm:pt modelId="{E0C5DC10-1A54-47BA-A975-4BB40D1C0EEA}" type="pres">
      <dgm:prSet presAssocID="{18AA0B0A-0C4B-47D2-96E7-BAFA1B46656F}" presName="text2" presStyleCnt="0"/>
      <dgm:spPr/>
    </dgm:pt>
    <dgm:pt modelId="{6ECD92DE-871C-4FCD-8465-066B58321557}" type="pres">
      <dgm:prSet presAssocID="{18AA0B0A-0C4B-47D2-96E7-BAFA1B46656F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F3631-4AEB-40EC-98A5-FC12DF5BBE28}" type="pres">
      <dgm:prSet presAssocID="{18AA0B0A-0C4B-47D2-96E7-BAFA1B46656F}" presName="textaccent2" presStyleCnt="0"/>
      <dgm:spPr/>
    </dgm:pt>
    <dgm:pt modelId="{247A18AA-953E-4F0B-8C76-9BE21E33BDCF}" type="pres">
      <dgm:prSet presAssocID="{18AA0B0A-0C4B-47D2-96E7-BAFA1B46656F}" presName="accentRepeatNode" presStyleLbl="solidAlignAcc1" presStyleIdx="2" presStyleCnt="8"/>
      <dgm:spPr/>
    </dgm:pt>
    <dgm:pt modelId="{F9620A38-FE87-4C29-8A5C-92C0E8DF7D7C}" type="pres">
      <dgm:prSet presAssocID="{2DB274EA-EA3F-40C9-8523-EFDF0030C5F7}" presName="image2" presStyleCnt="0"/>
      <dgm:spPr/>
    </dgm:pt>
    <dgm:pt modelId="{7DE5C565-5942-4678-B227-5739D172CFC3}" type="pres">
      <dgm:prSet presAssocID="{2DB274EA-EA3F-40C9-8523-EFDF0030C5F7}" presName="imageRepeatNode" presStyleLbl="alignAcc1" presStyleIdx="1" presStyleCnt="4"/>
      <dgm:spPr/>
      <dgm:t>
        <a:bodyPr/>
        <a:lstStyle/>
        <a:p>
          <a:endParaRPr lang="en-US"/>
        </a:p>
      </dgm:t>
    </dgm:pt>
    <dgm:pt modelId="{705414C8-C1C5-4AFC-8CB0-652D411EA599}" type="pres">
      <dgm:prSet presAssocID="{2DB274EA-EA3F-40C9-8523-EFDF0030C5F7}" presName="imageaccent2" presStyleCnt="0"/>
      <dgm:spPr/>
    </dgm:pt>
    <dgm:pt modelId="{A80C9B26-ACA4-4616-9013-A94DAD5D3FC4}" type="pres">
      <dgm:prSet presAssocID="{2DB274EA-EA3F-40C9-8523-EFDF0030C5F7}" presName="accentRepeatNode" presStyleLbl="solidAlignAcc1" presStyleIdx="3" presStyleCnt="8"/>
      <dgm:spPr/>
    </dgm:pt>
    <dgm:pt modelId="{F97B8399-689B-4711-933F-888BD3DF3086}" type="pres">
      <dgm:prSet presAssocID="{FAFA7418-A632-41AA-AB6D-08ACCACC784F}" presName="text3" presStyleCnt="0"/>
      <dgm:spPr/>
    </dgm:pt>
    <dgm:pt modelId="{A0F6122D-CE02-42F2-BD21-21EC4D4940F2}" type="pres">
      <dgm:prSet presAssocID="{FAFA7418-A632-41AA-AB6D-08ACCACC784F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A1E79-6897-4FA6-B567-83FCC3314C37}" type="pres">
      <dgm:prSet presAssocID="{FAFA7418-A632-41AA-AB6D-08ACCACC784F}" presName="textaccent3" presStyleCnt="0"/>
      <dgm:spPr/>
    </dgm:pt>
    <dgm:pt modelId="{2E946B35-D58E-44E9-8720-537DEE6B5257}" type="pres">
      <dgm:prSet presAssocID="{FAFA7418-A632-41AA-AB6D-08ACCACC784F}" presName="accentRepeatNode" presStyleLbl="solidAlignAcc1" presStyleIdx="4" presStyleCnt="8"/>
      <dgm:spPr/>
    </dgm:pt>
    <dgm:pt modelId="{666D0281-F4F7-40BA-96FD-CCB5B8016547}" type="pres">
      <dgm:prSet presAssocID="{07882BD2-23B2-4215-A024-8FED0285A44B}" presName="image3" presStyleCnt="0"/>
      <dgm:spPr/>
    </dgm:pt>
    <dgm:pt modelId="{80D84341-2209-48F0-991E-B30C601280BA}" type="pres">
      <dgm:prSet presAssocID="{07882BD2-23B2-4215-A024-8FED0285A44B}" presName="imageRepeatNode" presStyleLbl="alignAcc1" presStyleIdx="2" presStyleCnt="4"/>
      <dgm:spPr/>
      <dgm:t>
        <a:bodyPr/>
        <a:lstStyle/>
        <a:p>
          <a:endParaRPr lang="en-US"/>
        </a:p>
      </dgm:t>
    </dgm:pt>
    <dgm:pt modelId="{02464DC4-C1EB-411E-B247-E6C8D9FB98C9}" type="pres">
      <dgm:prSet presAssocID="{07882BD2-23B2-4215-A024-8FED0285A44B}" presName="imageaccent3" presStyleCnt="0"/>
      <dgm:spPr/>
    </dgm:pt>
    <dgm:pt modelId="{BC6B7683-3868-438E-BDD9-55BC903818A6}" type="pres">
      <dgm:prSet presAssocID="{07882BD2-23B2-4215-A024-8FED0285A44B}" presName="accentRepeatNode" presStyleLbl="solidAlignAcc1" presStyleIdx="5" presStyleCnt="8"/>
      <dgm:spPr/>
    </dgm:pt>
    <dgm:pt modelId="{00AEE048-C98F-4A37-A658-5E17C5D9D9A2}" type="pres">
      <dgm:prSet presAssocID="{456F2A19-6C40-48C2-A94C-AB67F4649067}" presName="text4" presStyleCnt="0"/>
      <dgm:spPr/>
    </dgm:pt>
    <dgm:pt modelId="{336ECD3B-1A05-4743-A85C-47502BD2FCDA}" type="pres">
      <dgm:prSet presAssocID="{456F2A19-6C40-48C2-A94C-AB67F4649067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BABDB-940B-4B7B-A73A-A40402229C2B}" type="pres">
      <dgm:prSet presAssocID="{456F2A19-6C40-48C2-A94C-AB67F4649067}" presName="textaccent4" presStyleCnt="0"/>
      <dgm:spPr/>
    </dgm:pt>
    <dgm:pt modelId="{E983AE34-945E-45A8-993C-6F9FB456166A}" type="pres">
      <dgm:prSet presAssocID="{456F2A19-6C40-48C2-A94C-AB67F4649067}" presName="accentRepeatNode" presStyleLbl="solidAlignAcc1" presStyleIdx="6" presStyleCnt="8"/>
      <dgm:spPr/>
    </dgm:pt>
    <dgm:pt modelId="{9C7BECF5-525F-40D4-B345-149551C0F89A}" type="pres">
      <dgm:prSet presAssocID="{ACF2F67E-D814-4344-A4A4-1C78C6E27C51}" presName="image4" presStyleCnt="0"/>
      <dgm:spPr/>
    </dgm:pt>
    <dgm:pt modelId="{08091A41-05A9-4F10-BF1C-31E485FDA8EA}" type="pres">
      <dgm:prSet presAssocID="{ACF2F67E-D814-4344-A4A4-1C78C6E27C51}" presName="imageRepeatNode" presStyleLbl="alignAcc1" presStyleIdx="3" presStyleCnt="4"/>
      <dgm:spPr/>
      <dgm:t>
        <a:bodyPr/>
        <a:lstStyle/>
        <a:p>
          <a:endParaRPr lang="en-US"/>
        </a:p>
      </dgm:t>
    </dgm:pt>
    <dgm:pt modelId="{8423A685-32D9-4938-96AC-AC976D8C71C1}" type="pres">
      <dgm:prSet presAssocID="{ACF2F67E-D814-4344-A4A4-1C78C6E27C51}" presName="imageaccent4" presStyleCnt="0"/>
      <dgm:spPr/>
    </dgm:pt>
    <dgm:pt modelId="{8A8736AD-0BE2-4925-BA32-4F7657791E51}" type="pres">
      <dgm:prSet presAssocID="{ACF2F67E-D814-4344-A4A4-1C78C6E27C51}" presName="accentRepeatNode" presStyleLbl="solidAlignAcc1" presStyleIdx="7" presStyleCnt="8"/>
      <dgm:spPr/>
    </dgm:pt>
  </dgm:ptLst>
  <dgm:cxnLst>
    <dgm:cxn modelId="{B288E85F-4967-4FAE-A2BB-2B5ED22A3A18}" type="presOf" srcId="{5368D475-E996-45F4-9075-0555C3192F96}" destId="{E785CA9E-E8F3-4F61-8D70-4005FABD88BA}" srcOrd="0" destOrd="0" presId="urn:microsoft.com/office/officeart/2008/layout/HexagonCluster"/>
    <dgm:cxn modelId="{25879FCB-8A7E-4CFE-98F6-1A5B3A9E630A}" type="presOf" srcId="{07882BD2-23B2-4215-A024-8FED0285A44B}" destId="{80D84341-2209-48F0-991E-B30C601280BA}" srcOrd="0" destOrd="0" presId="urn:microsoft.com/office/officeart/2008/layout/HexagonCluster"/>
    <dgm:cxn modelId="{8DE0CE84-1118-4544-A71E-A2F0A1C368AD}" type="presOf" srcId="{9182B75D-F24C-4B0A-A357-6D87CDBF1935}" destId="{7FB9DDE7-0759-4204-9364-6107C1EAEA66}" srcOrd="0" destOrd="0" presId="urn:microsoft.com/office/officeart/2008/layout/HexagonCluster"/>
    <dgm:cxn modelId="{67E65AD3-0890-46C2-B7C0-A137525A672E}" srcId="{5368D475-E996-45F4-9075-0555C3192F96}" destId="{456F2A19-6C40-48C2-A94C-AB67F4649067}" srcOrd="3" destOrd="0" parTransId="{D7D2D8E9-93E9-423B-8930-0FC8050AEDB4}" sibTransId="{ACF2F67E-D814-4344-A4A4-1C78C6E27C51}"/>
    <dgm:cxn modelId="{AB74727B-4A41-4F94-9B1C-CDB042F4B5AD}" type="presOf" srcId="{ACF2F67E-D814-4344-A4A4-1C78C6E27C51}" destId="{08091A41-05A9-4F10-BF1C-31E485FDA8EA}" srcOrd="0" destOrd="0" presId="urn:microsoft.com/office/officeart/2008/layout/HexagonCluster"/>
    <dgm:cxn modelId="{B3F50E64-7DD0-4659-ABCA-D8850031D42A}" type="presOf" srcId="{2DB274EA-EA3F-40C9-8523-EFDF0030C5F7}" destId="{7DE5C565-5942-4678-B227-5739D172CFC3}" srcOrd="0" destOrd="0" presId="urn:microsoft.com/office/officeart/2008/layout/HexagonCluster"/>
    <dgm:cxn modelId="{3DC16957-D818-4E2F-AA9E-1B1170ABB0B6}" srcId="{5368D475-E996-45F4-9075-0555C3192F96}" destId="{18AA0B0A-0C4B-47D2-96E7-BAFA1B46656F}" srcOrd="1" destOrd="0" parTransId="{EBFA5A86-6A8B-44B1-9E0A-3E0DC6BF2508}" sibTransId="{2DB274EA-EA3F-40C9-8523-EFDF0030C5F7}"/>
    <dgm:cxn modelId="{8EFD802B-F66E-4809-9E8B-759298E3AB83}" type="presOf" srcId="{18AA0B0A-0C4B-47D2-96E7-BAFA1B46656F}" destId="{6ECD92DE-871C-4FCD-8465-066B58321557}" srcOrd="0" destOrd="0" presId="urn:microsoft.com/office/officeart/2008/layout/HexagonCluster"/>
    <dgm:cxn modelId="{66B0D66A-C2BB-4F49-848A-39515195B38C}" type="presOf" srcId="{C958F224-DD22-42FE-8603-2BCC81DDBA8E}" destId="{1D3B11AD-389B-47AF-8406-1B5E49C03D75}" srcOrd="0" destOrd="0" presId="urn:microsoft.com/office/officeart/2008/layout/HexagonCluster"/>
    <dgm:cxn modelId="{538B68A0-F5C3-47F8-9373-923A509828CD}" type="presOf" srcId="{FAFA7418-A632-41AA-AB6D-08ACCACC784F}" destId="{A0F6122D-CE02-42F2-BD21-21EC4D4940F2}" srcOrd="0" destOrd="0" presId="urn:microsoft.com/office/officeart/2008/layout/HexagonCluster"/>
    <dgm:cxn modelId="{9FD3EFA9-78BE-4BC7-949D-532EADE9ED34}" srcId="{5368D475-E996-45F4-9075-0555C3192F96}" destId="{FAFA7418-A632-41AA-AB6D-08ACCACC784F}" srcOrd="2" destOrd="0" parTransId="{AD48999B-6202-4F99-867A-B6EB4511F2D0}" sibTransId="{07882BD2-23B2-4215-A024-8FED0285A44B}"/>
    <dgm:cxn modelId="{78C0CCE8-9A72-4FC8-96D0-2958E4733DC5}" srcId="{5368D475-E996-45F4-9075-0555C3192F96}" destId="{9182B75D-F24C-4B0A-A357-6D87CDBF1935}" srcOrd="0" destOrd="0" parTransId="{EC52C4C0-B84A-42FB-A66B-66092950946D}" sibTransId="{C958F224-DD22-42FE-8603-2BCC81DDBA8E}"/>
    <dgm:cxn modelId="{390B303E-7E64-4D60-9AAA-66325BE1BB2B}" type="presOf" srcId="{456F2A19-6C40-48C2-A94C-AB67F4649067}" destId="{336ECD3B-1A05-4743-A85C-47502BD2FCDA}" srcOrd="0" destOrd="0" presId="urn:microsoft.com/office/officeart/2008/layout/HexagonCluster"/>
    <dgm:cxn modelId="{0117CEF3-10EE-4EBB-B253-BF38F5671BE1}" type="presParOf" srcId="{E785CA9E-E8F3-4F61-8D70-4005FABD88BA}" destId="{188E760D-8DB5-4EDA-B91E-21D9B6A2B080}" srcOrd="0" destOrd="0" presId="urn:microsoft.com/office/officeart/2008/layout/HexagonCluster"/>
    <dgm:cxn modelId="{E18DB705-4A92-4BAB-A825-1ACEAC4B76C4}" type="presParOf" srcId="{188E760D-8DB5-4EDA-B91E-21D9B6A2B080}" destId="{7FB9DDE7-0759-4204-9364-6107C1EAEA66}" srcOrd="0" destOrd="0" presId="urn:microsoft.com/office/officeart/2008/layout/HexagonCluster"/>
    <dgm:cxn modelId="{1E42B223-D818-49C2-B7D0-E1824A1A0DE4}" type="presParOf" srcId="{E785CA9E-E8F3-4F61-8D70-4005FABD88BA}" destId="{E6C9A3D9-7390-4E9D-A021-96F289363DB2}" srcOrd="1" destOrd="0" presId="urn:microsoft.com/office/officeart/2008/layout/HexagonCluster"/>
    <dgm:cxn modelId="{937E3C14-B05A-4495-B34A-7B260629216C}" type="presParOf" srcId="{E6C9A3D9-7390-4E9D-A021-96F289363DB2}" destId="{07C27345-83A7-49CC-BE65-A452A3D23DA4}" srcOrd="0" destOrd="0" presId="urn:microsoft.com/office/officeart/2008/layout/HexagonCluster"/>
    <dgm:cxn modelId="{5BDEC3DD-7E6F-44A2-BC10-75602817F5AD}" type="presParOf" srcId="{E785CA9E-E8F3-4F61-8D70-4005FABD88BA}" destId="{99817353-E025-4234-9D61-FAC24444AB30}" srcOrd="2" destOrd="0" presId="urn:microsoft.com/office/officeart/2008/layout/HexagonCluster"/>
    <dgm:cxn modelId="{8A9A3161-AFD2-4D80-96EA-4326792BAA82}" type="presParOf" srcId="{99817353-E025-4234-9D61-FAC24444AB30}" destId="{1D3B11AD-389B-47AF-8406-1B5E49C03D75}" srcOrd="0" destOrd="0" presId="urn:microsoft.com/office/officeart/2008/layout/HexagonCluster"/>
    <dgm:cxn modelId="{EF19C1BA-0CBD-4B95-92E4-24EB6F4A26BC}" type="presParOf" srcId="{E785CA9E-E8F3-4F61-8D70-4005FABD88BA}" destId="{1F525751-0160-4EE5-887B-C787B949AEC5}" srcOrd="3" destOrd="0" presId="urn:microsoft.com/office/officeart/2008/layout/HexagonCluster"/>
    <dgm:cxn modelId="{75B19122-7E50-49F6-B8BB-5BD7C04B0026}" type="presParOf" srcId="{1F525751-0160-4EE5-887B-C787B949AEC5}" destId="{8511A8A0-F06E-4D01-B7B0-280F77B13BDB}" srcOrd="0" destOrd="0" presId="urn:microsoft.com/office/officeart/2008/layout/HexagonCluster"/>
    <dgm:cxn modelId="{956FDEA6-39C8-4A15-BD19-11E5090F004D}" type="presParOf" srcId="{E785CA9E-E8F3-4F61-8D70-4005FABD88BA}" destId="{E0C5DC10-1A54-47BA-A975-4BB40D1C0EEA}" srcOrd="4" destOrd="0" presId="urn:microsoft.com/office/officeart/2008/layout/HexagonCluster"/>
    <dgm:cxn modelId="{87756E6C-F068-4343-9925-987BEB1A24D0}" type="presParOf" srcId="{E0C5DC10-1A54-47BA-A975-4BB40D1C0EEA}" destId="{6ECD92DE-871C-4FCD-8465-066B58321557}" srcOrd="0" destOrd="0" presId="urn:microsoft.com/office/officeart/2008/layout/HexagonCluster"/>
    <dgm:cxn modelId="{021A0907-E347-454E-BCD5-DFACDD807824}" type="presParOf" srcId="{E785CA9E-E8F3-4F61-8D70-4005FABD88BA}" destId="{988F3631-4AEB-40EC-98A5-FC12DF5BBE28}" srcOrd="5" destOrd="0" presId="urn:microsoft.com/office/officeart/2008/layout/HexagonCluster"/>
    <dgm:cxn modelId="{FBF07E6F-8935-43BB-BE00-E2C7AF52D320}" type="presParOf" srcId="{988F3631-4AEB-40EC-98A5-FC12DF5BBE28}" destId="{247A18AA-953E-4F0B-8C76-9BE21E33BDCF}" srcOrd="0" destOrd="0" presId="urn:microsoft.com/office/officeart/2008/layout/HexagonCluster"/>
    <dgm:cxn modelId="{F183DDC6-E93D-4D0E-BE64-F22F09E9983E}" type="presParOf" srcId="{E785CA9E-E8F3-4F61-8D70-4005FABD88BA}" destId="{F9620A38-FE87-4C29-8A5C-92C0E8DF7D7C}" srcOrd="6" destOrd="0" presId="urn:microsoft.com/office/officeart/2008/layout/HexagonCluster"/>
    <dgm:cxn modelId="{BE90D0FD-3228-471E-990C-EDC090547822}" type="presParOf" srcId="{F9620A38-FE87-4C29-8A5C-92C0E8DF7D7C}" destId="{7DE5C565-5942-4678-B227-5739D172CFC3}" srcOrd="0" destOrd="0" presId="urn:microsoft.com/office/officeart/2008/layout/HexagonCluster"/>
    <dgm:cxn modelId="{1333938F-7EF0-4133-9CCE-94E1A9EB5D25}" type="presParOf" srcId="{E785CA9E-E8F3-4F61-8D70-4005FABD88BA}" destId="{705414C8-C1C5-4AFC-8CB0-652D411EA599}" srcOrd="7" destOrd="0" presId="urn:microsoft.com/office/officeart/2008/layout/HexagonCluster"/>
    <dgm:cxn modelId="{2CF11365-B418-4C35-A609-23858614A4D3}" type="presParOf" srcId="{705414C8-C1C5-4AFC-8CB0-652D411EA599}" destId="{A80C9B26-ACA4-4616-9013-A94DAD5D3FC4}" srcOrd="0" destOrd="0" presId="urn:microsoft.com/office/officeart/2008/layout/HexagonCluster"/>
    <dgm:cxn modelId="{C79A1639-69A8-4737-A8C0-D7FED35ECD28}" type="presParOf" srcId="{E785CA9E-E8F3-4F61-8D70-4005FABD88BA}" destId="{F97B8399-689B-4711-933F-888BD3DF3086}" srcOrd="8" destOrd="0" presId="urn:microsoft.com/office/officeart/2008/layout/HexagonCluster"/>
    <dgm:cxn modelId="{F78A6BBF-2E3C-43D9-BD47-FE97D864F9D4}" type="presParOf" srcId="{F97B8399-689B-4711-933F-888BD3DF3086}" destId="{A0F6122D-CE02-42F2-BD21-21EC4D4940F2}" srcOrd="0" destOrd="0" presId="urn:microsoft.com/office/officeart/2008/layout/HexagonCluster"/>
    <dgm:cxn modelId="{07CDC18F-682A-4701-898B-391E5FDC7E0E}" type="presParOf" srcId="{E785CA9E-E8F3-4F61-8D70-4005FABD88BA}" destId="{C80A1E79-6897-4FA6-B567-83FCC3314C37}" srcOrd="9" destOrd="0" presId="urn:microsoft.com/office/officeart/2008/layout/HexagonCluster"/>
    <dgm:cxn modelId="{6DA50F1E-83C9-413F-8698-238734A2679B}" type="presParOf" srcId="{C80A1E79-6897-4FA6-B567-83FCC3314C37}" destId="{2E946B35-D58E-44E9-8720-537DEE6B5257}" srcOrd="0" destOrd="0" presId="urn:microsoft.com/office/officeart/2008/layout/HexagonCluster"/>
    <dgm:cxn modelId="{0FA41CBC-E6B4-48C1-A3DF-8034AFC5B2E3}" type="presParOf" srcId="{E785CA9E-E8F3-4F61-8D70-4005FABD88BA}" destId="{666D0281-F4F7-40BA-96FD-CCB5B8016547}" srcOrd="10" destOrd="0" presId="urn:microsoft.com/office/officeart/2008/layout/HexagonCluster"/>
    <dgm:cxn modelId="{633104C8-09C5-4E3C-AA42-52305EDAA32C}" type="presParOf" srcId="{666D0281-F4F7-40BA-96FD-CCB5B8016547}" destId="{80D84341-2209-48F0-991E-B30C601280BA}" srcOrd="0" destOrd="0" presId="urn:microsoft.com/office/officeart/2008/layout/HexagonCluster"/>
    <dgm:cxn modelId="{3320BFB9-98C5-4194-A3FC-414FB9BB532D}" type="presParOf" srcId="{E785CA9E-E8F3-4F61-8D70-4005FABD88BA}" destId="{02464DC4-C1EB-411E-B247-E6C8D9FB98C9}" srcOrd="11" destOrd="0" presId="urn:microsoft.com/office/officeart/2008/layout/HexagonCluster"/>
    <dgm:cxn modelId="{AC1121C7-8137-4813-87BA-28B9EB7E4039}" type="presParOf" srcId="{02464DC4-C1EB-411E-B247-E6C8D9FB98C9}" destId="{BC6B7683-3868-438E-BDD9-55BC903818A6}" srcOrd="0" destOrd="0" presId="urn:microsoft.com/office/officeart/2008/layout/HexagonCluster"/>
    <dgm:cxn modelId="{4753732E-D7AF-483B-AFA1-C27271E720E4}" type="presParOf" srcId="{E785CA9E-E8F3-4F61-8D70-4005FABD88BA}" destId="{00AEE048-C98F-4A37-A658-5E17C5D9D9A2}" srcOrd="12" destOrd="0" presId="urn:microsoft.com/office/officeart/2008/layout/HexagonCluster"/>
    <dgm:cxn modelId="{4CC0C6C5-5A37-450D-9C3E-AC7B2F416378}" type="presParOf" srcId="{00AEE048-C98F-4A37-A658-5E17C5D9D9A2}" destId="{336ECD3B-1A05-4743-A85C-47502BD2FCDA}" srcOrd="0" destOrd="0" presId="urn:microsoft.com/office/officeart/2008/layout/HexagonCluster"/>
    <dgm:cxn modelId="{4FE15CA3-A864-4024-892E-92AA37C63321}" type="presParOf" srcId="{E785CA9E-E8F3-4F61-8D70-4005FABD88BA}" destId="{C3EBABDB-940B-4B7B-A73A-A40402229C2B}" srcOrd="13" destOrd="0" presId="urn:microsoft.com/office/officeart/2008/layout/HexagonCluster"/>
    <dgm:cxn modelId="{740B3301-299E-4429-A15A-E690AA8BA9C8}" type="presParOf" srcId="{C3EBABDB-940B-4B7B-A73A-A40402229C2B}" destId="{E983AE34-945E-45A8-993C-6F9FB456166A}" srcOrd="0" destOrd="0" presId="urn:microsoft.com/office/officeart/2008/layout/HexagonCluster"/>
    <dgm:cxn modelId="{EB17B8D0-02DB-487B-A0F3-8FC80E1AAAEF}" type="presParOf" srcId="{E785CA9E-E8F3-4F61-8D70-4005FABD88BA}" destId="{9C7BECF5-525F-40D4-B345-149551C0F89A}" srcOrd="14" destOrd="0" presId="urn:microsoft.com/office/officeart/2008/layout/HexagonCluster"/>
    <dgm:cxn modelId="{8A9F5E38-08C4-4060-90C8-32C85502848F}" type="presParOf" srcId="{9C7BECF5-525F-40D4-B345-149551C0F89A}" destId="{08091A41-05A9-4F10-BF1C-31E485FDA8EA}" srcOrd="0" destOrd="0" presId="urn:microsoft.com/office/officeart/2008/layout/HexagonCluster"/>
    <dgm:cxn modelId="{76EC6680-8FDB-4C5D-9464-0B2D99395B2D}" type="presParOf" srcId="{E785CA9E-E8F3-4F61-8D70-4005FABD88BA}" destId="{8423A685-32D9-4938-96AC-AC976D8C71C1}" srcOrd="15" destOrd="0" presId="urn:microsoft.com/office/officeart/2008/layout/HexagonCluster"/>
    <dgm:cxn modelId="{2CEA6AB9-73F2-4007-B0CE-5021F262CFCF}" type="presParOf" srcId="{8423A685-32D9-4938-96AC-AC976D8C71C1}" destId="{8A8736AD-0BE2-4925-BA32-4F7657791E5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7347DE-71A5-4A9D-A1AB-BA985597F4C9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BB4F0-ACEA-4C4E-AB90-503D5C46EAB6}">
      <dgm:prSet phldrT="[Text]"/>
      <dgm:spPr/>
      <dgm:t>
        <a:bodyPr/>
        <a:lstStyle/>
        <a:p>
          <a:r>
            <a:rPr lang="en-US" dirty="0" smtClean="0"/>
            <a:t>Flood locations</a:t>
          </a:r>
          <a:endParaRPr lang="en-US" dirty="0"/>
        </a:p>
      </dgm:t>
    </dgm:pt>
    <dgm:pt modelId="{0EABA3FB-864F-4516-A2B2-68EB3336F726}" type="parTrans" cxnId="{25DFFA0E-8AF9-43FA-9227-1E81D9065B6F}">
      <dgm:prSet/>
      <dgm:spPr/>
      <dgm:t>
        <a:bodyPr/>
        <a:lstStyle/>
        <a:p>
          <a:endParaRPr lang="en-US"/>
        </a:p>
      </dgm:t>
    </dgm:pt>
    <dgm:pt modelId="{96A0924F-809A-4EA2-9C51-BE103290A7FA}" type="sibTrans" cxnId="{25DFFA0E-8AF9-43FA-9227-1E81D9065B6F}">
      <dgm:prSet/>
      <dgm:spPr/>
      <dgm:t>
        <a:bodyPr/>
        <a:lstStyle/>
        <a:p>
          <a:endParaRPr lang="en-US"/>
        </a:p>
      </dgm:t>
    </dgm:pt>
    <dgm:pt modelId="{CFF3A703-445F-47F8-9D53-8AE7747A5083}">
      <dgm:prSet phldrT="[Text]"/>
      <dgm:spPr/>
      <dgm:t>
        <a:bodyPr/>
        <a:lstStyle/>
        <a:p>
          <a:r>
            <a:rPr lang="en-US" dirty="0" smtClean="0"/>
            <a:t>Water flow modeling / simulation</a:t>
          </a:r>
          <a:endParaRPr lang="en-US" dirty="0"/>
        </a:p>
      </dgm:t>
    </dgm:pt>
    <dgm:pt modelId="{3F6ACEBB-049A-4501-83D9-77AC1620B1D4}" type="parTrans" cxnId="{B2AA2C91-05F8-4E87-A0CA-0BE84890A1B6}">
      <dgm:prSet/>
      <dgm:spPr/>
      <dgm:t>
        <a:bodyPr/>
        <a:lstStyle/>
        <a:p>
          <a:endParaRPr lang="en-US"/>
        </a:p>
      </dgm:t>
    </dgm:pt>
    <dgm:pt modelId="{8A314465-0BAD-456C-96E5-D9AA2D24BD79}" type="sibTrans" cxnId="{B2AA2C91-05F8-4E87-A0CA-0BE84890A1B6}">
      <dgm:prSet/>
      <dgm:spPr/>
      <dgm:t>
        <a:bodyPr/>
        <a:lstStyle/>
        <a:p>
          <a:endParaRPr lang="en-US"/>
        </a:p>
      </dgm:t>
    </dgm:pt>
    <dgm:pt modelId="{2F545CCF-5C15-4231-AD8A-D9B99A56F6BE}">
      <dgm:prSet phldrT="[Text]"/>
      <dgm:spPr/>
      <dgm:t>
        <a:bodyPr/>
        <a:lstStyle/>
        <a:p>
          <a:r>
            <a:rPr lang="en-US" dirty="0" smtClean="0"/>
            <a:t>Water level &amp;  flow rate</a:t>
          </a:r>
          <a:endParaRPr lang="en-US" dirty="0"/>
        </a:p>
      </dgm:t>
    </dgm:pt>
    <dgm:pt modelId="{823CDD19-847E-4B22-8EC0-82F94B828150}" type="parTrans" cxnId="{68FF0B7A-6470-486F-916A-226242E30181}">
      <dgm:prSet/>
      <dgm:spPr/>
      <dgm:t>
        <a:bodyPr/>
        <a:lstStyle/>
        <a:p>
          <a:endParaRPr lang="en-US"/>
        </a:p>
      </dgm:t>
    </dgm:pt>
    <dgm:pt modelId="{BB7D5BD3-A7D2-4EAD-8A38-EA6609DE1828}" type="sibTrans" cxnId="{68FF0B7A-6470-486F-916A-226242E30181}">
      <dgm:prSet/>
      <dgm:spPr/>
      <dgm:t>
        <a:bodyPr/>
        <a:lstStyle/>
        <a:p>
          <a:endParaRPr lang="en-US"/>
        </a:p>
      </dgm:t>
    </dgm:pt>
    <dgm:pt modelId="{83A63C71-9518-4530-8E81-7A4DA4955C53}">
      <dgm:prSet phldrT="[Text]"/>
      <dgm:spPr/>
      <dgm:t>
        <a:bodyPr/>
        <a:lstStyle/>
        <a:p>
          <a:r>
            <a:rPr lang="en-US" baseline="0" dirty="0" smtClean="0"/>
            <a:t>River bed structure at sensor location</a:t>
          </a:r>
          <a:endParaRPr lang="en-US" dirty="0"/>
        </a:p>
      </dgm:t>
    </dgm:pt>
    <dgm:pt modelId="{22F8BACE-D824-4923-B9A1-BC9887AC7BE9}" type="parTrans" cxnId="{6D3CF3E1-C4DB-421B-94B0-BBCE1A5F5C35}">
      <dgm:prSet/>
      <dgm:spPr/>
      <dgm:t>
        <a:bodyPr/>
        <a:lstStyle/>
        <a:p>
          <a:endParaRPr lang="en-US"/>
        </a:p>
      </dgm:t>
    </dgm:pt>
    <dgm:pt modelId="{B9D47FCE-C0E8-4189-84B5-2948D368E339}" type="sibTrans" cxnId="{6D3CF3E1-C4DB-421B-94B0-BBCE1A5F5C35}">
      <dgm:prSet/>
      <dgm:spPr/>
      <dgm:t>
        <a:bodyPr/>
        <a:lstStyle/>
        <a:p>
          <a:endParaRPr lang="en-US"/>
        </a:p>
      </dgm:t>
    </dgm:pt>
    <dgm:pt modelId="{E20C12AC-F733-4E78-B769-62F8101ECF90}">
      <dgm:prSet phldrT="[Text]"/>
      <dgm:spPr/>
      <dgm:t>
        <a:bodyPr/>
        <a:lstStyle/>
        <a:p>
          <a:r>
            <a:rPr lang="en-US" dirty="0" smtClean="0"/>
            <a:t>Return time</a:t>
          </a:r>
          <a:endParaRPr lang="en-US" dirty="0"/>
        </a:p>
      </dgm:t>
    </dgm:pt>
    <dgm:pt modelId="{B15A44DB-E1BD-4A93-96D0-A6615ABA8B85}" type="parTrans" cxnId="{5330562E-C32B-4431-936E-6BFA5A956E4B}">
      <dgm:prSet/>
      <dgm:spPr/>
      <dgm:t>
        <a:bodyPr/>
        <a:lstStyle/>
        <a:p>
          <a:endParaRPr lang="en-US"/>
        </a:p>
      </dgm:t>
    </dgm:pt>
    <dgm:pt modelId="{E7BC839C-D70D-4B08-8815-AE8BBD7E0A06}" type="sibTrans" cxnId="{5330562E-C32B-4431-936E-6BFA5A956E4B}">
      <dgm:prSet/>
      <dgm:spPr/>
      <dgm:t>
        <a:bodyPr/>
        <a:lstStyle/>
        <a:p>
          <a:endParaRPr lang="en-US"/>
        </a:p>
      </dgm:t>
    </dgm:pt>
    <dgm:pt modelId="{B4CD4D80-0AE9-470C-BB8A-1F4FD6287A55}">
      <dgm:prSet phldrT="[Text]"/>
      <dgm:spPr/>
      <dgm:t>
        <a:bodyPr/>
        <a:lstStyle/>
        <a:p>
          <a:r>
            <a:rPr lang="en-US" dirty="0" smtClean="0"/>
            <a:t>Validation through satellite data</a:t>
          </a:r>
          <a:endParaRPr lang="en-US" dirty="0"/>
        </a:p>
      </dgm:t>
    </dgm:pt>
    <dgm:pt modelId="{672519E8-72E7-4DF2-82D0-5DD0E3D15B76}" type="parTrans" cxnId="{F83514FE-81C3-4529-8E2E-A7B351604AE8}">
      <dgm:prSet/>
      <dgm:spPr/>
      <dgm:t>
        <a:bodyPr/>
        <a:lstStyle/>
        <a:p>
          <a:endParaRPr lang="en-US"/>
        </a:p>
      </dgm:t>
    </dgm:pt>
    <dgm:pt modelId="{EE0A0EE7-B2DA-4D9F-814D-573D3FB8DC1D}" type="sibTrans" cxnId="{F83514FE-81C3-4529-8E2E-A7B351604AE8}">
      <dgm:prSet/>
      <dgm:spPr/>
      <dgm:t>
        <a:bodyPr/>
        <a:lstStyle/>
        <a:p>
          <a:endParaRPr lang="en-US"/>
        </a:p>
      </dgm:t>
    </dgm:pt>
    <dgm:pt modelId="{E5C063EA-367A-4BAF-8E70-A8B08BB67FA0}">
      <dgm:prSet phldrT="[Text]"/>
      <dgm:spPr/>
      <dgm:t>
        <a:bodyPr/>
        <a:lstStyle/>
        <a:p>
          <a:r>
            <a:rPr lang="en-US" dirty="0" smtClean="0"/>
            <a:t>Arrival time</a:t>
          </a:r>
          <a:endParaRPr lang="en-US" dirty="0"/>
        </a:p>
      </dgm:t>
    </dgm:pt>
    <dgm:pt modelId="{855084A1-3096-4F72-98DF-964A66297F14}" type="parTrans" cxnId="{8DADDA3F-4A79-4DEC-95C0-8E1BADD36068}">
      <dgm:prSet/>
      <dgm:spPr/>
      <dgm:t>
        <a:bodyPr/>
        <a:lstStyle/>
        <a:p>
          <a:endParaRPr lang="en-US"/>
        </a:p>
      </dgm:t>
    </dgm:pt>
    <dgm:pt modelId="{D89737F1-42D8-42DF-AC6A-B41355A872DC}" type="sibTrans" cxnId="{8DADDA3F-4A79-4DEC-95C0-8E1BADD36068}">
      <dgm:prSet/>
      <dgm:spPr/>
      <dgm:t>
        <a:bodyPr/>
        <a:lstStyle/>
        <a:p>
          <a:endParaRPr lang="en-US"/>
        </a:p>
      </dgm:t>
    </dgm:pt>
    <dgm:pt modelId="{675DCFC9-3654-4F7A-8024-F627475F320A}">
      <dgm:prSet phldrT="[Text]"/>
      <dgm:spPr/>
      <dgm:t>
        <a:bodyPr/>
        <a:lstStyle/>
        <a:p>
          <a:r>
            <a:rPr lang="en-US" dirty="0" smtClean="0"/>
            <a:t>Humidity and rainfall modeling</a:t>
          </a:r>
          <a:endParaRPr lang="en-US" dirty="0"/>
        </a:p>
      </dgm:t>
    </dgm:pt>
    <dgm:pt modelId="{894C4903-649C-4662-8C6B-F614380B3943}" type="parTrans" cxnId="{7A6945CD-36D1-45A6-9492-A7C82F62C8E3}">
      <dgm:prSet/>
      <dgm:spPr/>
      <dgm:t>
        <a:bodyPr/>
        <a:lstStyle/>
        <a:p>
          <a:endParaRPr lang="en-US"/>
        </a:p>
      </dgm:t>
    </dgm:pt>
    <dgm:pt modelId="{212DCE26-BF9C-4BE7-BD44-FAE21B833DA4}" type="sibTrans" cxnId="{7A6945CD-36D1-45A6-9492-A7C82F62C8E3}">
      <dgm:prSet/>
      <dgm:spPr/>
      <dgm:t>
        <a:bodyPr/>
        <a:lstStyle/>
        <a:p>
          <a:endParaRPr lang="en-US"/>
        </a:p>
      </dgm:t>
    </dgm:pt>
    <dgm:pt modelId="{F5C91036-27B8-425D-9E6D-4282DE59A1B5}" type="pres">
      <dgm:prSet presAssocID="{007347DE-71A5-4A9D-A1AB-BA985597F4C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45AB3D-6781-42C9-8080-61CB40E778E4}" type="pres">
      <dgm:prSet presAssocID="{007347DE-71A5-4A9D-A1AB-BA985597F4C9}" presName="children" presStyleCnt="0"/>
      <dgm:spPr/>
    </dgm:pt>
    <dgm:pt modelId="{536BF557-AF58-4029-B7F2-AE62D1DF4F8C}" type="pres">
      <dgm:prSet presAssocID="{007347DE-71A5-4A9D-A1AB-BA985597F4C9}" presName="child1group" presStyleCnt="0"/>
      <dgm:spPr/>
    </dgm:pt>
    <dgm:pt modelId="{91458D02-B31F-4DF5-94BA-7337E60863C3}" type="pres">
      <dgm:prSet presAssocID="{007347DE-71A5-4A9D-A1AB-BA985597F4C9}" presName="child1" presStyleLbl="bgAcc1" presStyleIdx="0" presStyleCnt="4"/>
      <dgm:spPr/>
      <dgm:t>
        <a:bodyPr/>
        <a:lstStyle/>
        <a:p>
          <a:endParaRPr lang="en-US"/>
        </a:p>
      </dgm:t>
    </dgm:pt>
    <dgm:pt modelId="{26BE73CA-1AFD-4FD8-A300-0C8A68B093AA}" type="pres">
      <dgm:prSet presAssocID="{007347DE-71A5-4A9D-A1AB-BA985597F4C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7424C-1AFB-4583-AED8-A958F337CA7F}" type="pres">
      <dgm:prSet presAssocID="{007347DE-71A5-4A9D-A1AB-BA985597F4C9}" presName="child2group" presStyleCnt="0"/>
      <dgm:spPr/>
    </dgm:pt>
    <dgm:pt modelId="{61AA610A-D3EC-4988-BB82-8B87EDA04BD8}" type="pres">
      <dgm:prSet presAssocID="{007347DE-71A5-4A9D-A1AB-BA985597F4C9}" presName="child2" presStyleLbl="bgAcc1" presStyleIdx="1" presStyleCnt="4"/>
      <dgm:spPr/>
      <dgm:t>
        <a:bodyPr/>
        <a:lstStyle/>
        <a:p>
          <a:endParaRPr lang="en-US"/>
        </a:p>
      </dgm:t>
    </dgm:pt>
    <dgm:pt modelId="{D6E488BC-1110-420C-81F3-A33A24A3A1C0}" type="pres">
      <dgm:prSet presAssocID="{007347DE-71A5-4A9D-A1AB-BA985597F4C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904B4-FF3B-4C99-AF2C-FB5B3D92CB59}" type="pres">
      <dgm:prSet presAssocID="{007347DE-71A5-4A9D-A1AB-BA985597F4C9}" presName="child3group" presStyleCnt="0"/>
      <dgm:spPr/>
    </dgm:pt>
    <dgm:pt modelId="{C325CDDF-5EDC-4EE0-A6A6-2C3172AC5070}" type="pres">
      <dgm:prSet presAssocID="{007347DE-71A5-4A9D-A1AB-BA985597F4C9}" presName="child3" presStyleLbl="bgAcc1" presStyleIdx="2" presStyleCnt="4"/>
      <dgm:spPr/>
      <dgm:t>
        <a:bodyPr/>
        <a:lstStyle/>
        <a:p>
          <a:endParaRPr lang="en-US"/>
        </a:p>
      </dgm:t>
    </dgm:pt>
    <dgm:pt modelId="{9E76FFE1-46AA-43B7-8C42-0CC5A0568101}" type="pres">
      <dgm:prSet presAssocID="{007347DE-71A5-4A9D-A1AB-BA985597F4C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ABA8C-F292-4E58-9070-7EBE575720DC}" type="pres">
      <dgm:prSet presAssocID="{007347DE-71A5-4A9D-A1AB-BA985597F4C9}" presName="child4group" presStyleCnt="0"/>
      <dgm:spPr/>
    </dgm:pt>
    <dgm:pt modelId="{822E98A1-FE13-4690-A1AE-008567C0C883}" type="pres">
      <dgm:prSet presAssocID="{007347DE-71A5-4A9D-A1AB-BA985597F4C9}" presName="child4" presStyleLbl="bgAcc1" presStyleIdx="3" presStyleCnt="4"/>
      <dgm:spPr/>
      <dgm:t>
        <a:bodyPr/>
        <a:lstStyle/>
        <a:p>
          <a:endParaRPr lang="en-US"/>
        </a:p>
      </dgm:t>
    </dgm:pt>
    <dgm:pt modelId="{D7661A70-E78C-43CF-9DAF-620F97BB4518}" type="pres">
      <dgm:prSet presAssocID="{007347DE-71A5-4A9D-A1AB-BA985597F4C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C9DF-93B6-43C0-97D0-3FFF662B1EA3}" type="pres">
      <dgm:prSet presAssocID="{007347DE-71A5-4A9D-A1AB-BA985597F4C9}" presName="childPlaceholder" presStyleCnt="0"/>
      <dgm:spPr/>
    </dgm:pt>
    <dgm:pt modelId="{8090E97B-A55C-4B97-BB1B-03C70C036EA1}" type="pres">
      <dgm:prSet presAssocID="{007347DE-71A5-4A9D-A1AB-BA985597F4C9}" presName="circle" presStyleCnt="0"/>
      <dgm:spPr/>
    </dgm:pt>
    <dgm:pt modelId="{3C331377-FB02-421A-81C2-8BA6ECBA4FCB}" type="pres">
      <dgm:prSet presAssocID="{007347DE-71A5-4A9D-A1AB-BA985597F4C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0ADA-DF64-421D-B129-9ACB9FB9A0BE}" type="pres">
      <dgm:prSet presAssocID="{007347DE-71A5-4A9D-A1AB-BA985597F4C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71C6-8531-42FE-A9F8-A128AA34F617}" type="pres">
      <dgm:prSet presAssocID="{007347DE-71A5-4A9D-A1AB-BA985597F4C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DD9B9-3418-4D4E-A48E-3ABB0DA85A52}" type="pres">
      <dgm:prSet presAssocID="{007347DE-71A5-4A9D-A1AB-BA985597F4C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7E677-5D37-4B9D-96A9-17DE07FDD6A9}" type="pres">
      <dgm:prSet presAssocID="{007347DE-71A5-4A9D-A1AB-BA985597F4C9}" presName="quadrantPlaceholder" presStyleCnt="0"/>
      <dgm:spPr/>
    </dgm:pt>
    <dgm:pt modelId="{AD3223D8-BF17-4FB0-BD92-BDF9F9F10FCA}" type="pres">
      <dgm:prSet presAssocID="{007347DE-71A5-4A9D-A1AB-BA985597F4C9}" presName="center1" presStyleLbl="fgShp" presStyleIdx="0" presStyleCnt="2"/>
      <dgm:spPr/>
    </dgm:pt>
    <dgm:pt modelId="{1BA58DDA-D8DD-4717-BED8-170975163E65}" type="pres">
      <dgm:prSet presAssocID="{007347DE-71A5-4A9D-A1AB-BA985597F4C9}" presName="center2" presStyleLbl="fgShp" presStyleIdx="1" presStyleCnt="2"/>
      <dgm:spPr/>
    </dgm:pt>
  </dgm:ptLst>
  <dgm:cxnLst>
    <dgm:cxn modelId="{B2AA2C91-05F8-4E87-A0CA-0BE84890A1B6}" srcId="{7B0BB4F0-ACEA-4C4E-AB90-503D5C46EAB6}" destId="{CFF3A703-445F-47F8-9D53-8AE7747A5083}" srcOrd="0" destOrd="0" parTransId="{3F6ACEBB-049A-4501-83D9-77AC1620B1D4}" sibTransId="{8A314465-0BAD-456C-96E5-D9AA2D24BD79}"/>
    <dgm:cxn modelId="{5330562E-C32B-4431-936E-6BFA5A956E4B}" srcId="{007347DE-71A5-4A9D-A1AB-BA985597F4C9}" destId="{E20C12AC-F733-4E78-B769-62F8101ECF90}" srcOrd="2" destOrd="0" parTransId="{B15A44DB-E1BD-4A93-96D0-A6615ABA8B85}" sibTransId="{E7BC839C-D70D-4B08-8815-AE8BBD7E0A06}"/>
    <dgm:cxn modelId="{AA408681-BA57-4CF0-A79F-7616AD506E5E}" type="presOf" srcId="{83A63C71-9518-4530-8E81-7A4DA4955C53}" destId="{61AA610A-D3EC-4988-BB82-8B87EDA04BD8}" srcOrd="0" destOrd="0" presId="urn:microsoft.com/office/officeart/2005/8/layout/cycle4"/>
    <dgm:cxn modelId="{7DEE85BE-562B-4C98-ABF2-8882C0E6D882}" type="presOf" srcId="{CFF3A703-445F-47F8-9D53-8AE7747A5083}" destId="{91458D02-B31F-4DF5-94BA-7337E60863C3}" srcOrd="0" destOrd="0" presId="urn:microsoft.com/office/officeart/2005/8/layout/cycle4"/>
    <dgm:cxn modelId="{8DADDA3F-4A79-4DEC-95C0-8E1BADD36068}" srcId="{007347DE-71A5-4A9D-A1AB-BA985597F4C9}" destId="{E5C063EA-367A-4BAF-8E70-A8B08BB67FA0}" srcOrd="3" destOrd="0" parTransId="{855084A1-3096-4F72-98DF-964A66297F14}" sibTransId="{D89737F1-42D8-42DF-AC6A-B41355A872DC}"/>
    <dgm:cxn modelId="{6D3CF3E1-C4DB-421B-94B0-BBCE1A5F5C35}" srcId="{2F545CCF-5C15-4231-AD8A-D9B99A56F6BE}" destId="{83A63C71-9518-4530-8E81-7A4DA4955C53}" srcOrd="0" destOrd="0" parTransId="{22F8BACE-D824-4923-B9A1-BC9887AC7BE9}" sibTransId="{B9D47FCE-C0E8-4189-84B5-2948D368E339}"/>
    <dgm:cxn modelId="{D612AFC6-EFF2-4EEE-8C4A-52BA2E9EDA79}" type="presOf" srcId="{007347DE-71A5-4A9D-A1AB-BA985597F4C9}" destId="{F5C91036-27B8-425D-9E6D-4282DE59A1B5}" srcOrd="0" destOrd="0" presId="urn:microsoft.com/office/officeart/2005/8/layout/cycle4"/>
    <dgm:cxn modelId="{A7DDF086-A202-4B2D-B529-5BD24114FF01}" type="presOf" srcId="{B4CD4D80-0AE9-470C-BB8A-1F4FD6287A55}" destId="{C325CDDF-5EDC-4EE0-A6A6-2C3172AC5070}" srcOrd="0" destOrd="0" presId="urn:microsoft.com/office/officeart/2005/8/layout/cycle4"/>
    <dgm:cxn modelId="{25DFFA0E-8AF9-43FA-9227-1E81D9065B6F}" srcId="{007347DE-71A5-4A9D-A1AB-BA985597F4C9}" destId="{7B0BB4F0-ACEA-4C4E-AB90-503D5C46EAB6}" srcOrd="0" destOrd="0" parTransId="{0EABA3FB-864F-4516-A2B2-68EB3336F726}" sibTransId="{96A0924F-809A-4EA2-9C51-BE103290A7FA}"/>
    <dgm:cxn modelId="{7A6945CD-36D1-45A6-9492-A7C82F62C8E3}" srcId="{E5C063EA-367A-4BAF-8E70-A8B08BB67FA0}" destId="{675DCFC9-3654-4F7A-8024-F627475F320A}" srcOrd="0" destOrd="0" parTransId="{894C4903-649C-4662-8C6B-F614380B3943}" sibTransId="{212DCE26-BF9C-4BE7-BD44-FAE21B833DA4}"/>
    <dgm:cxn modelId="{C81C2F3E-2F3D-447C-A6CE-680EBBABC8F0}" type="presOf" srcId="{E5C063EA-367A-4BAF-8E70-A8B08BB67FA0}" destId="{5E2DD9B9-3418-4D4E-A48E-3ABB0DA85A52}" srcOrd="0" destOrd="0" presId="urn:microsoft.com/office/officeart/2005/8/layout/cycle4"/>
    <dgm:cxn modelId="{A2013D6E-3EBD-45B5-B743-3EE7D2EB297A}" type="presOf" srcId="{CFF3A703-445F-47F8-9D53-8AE7747A5083}" destId="{26BE73CA-1AFD-4FD8-A300-0C8A68B093AA}" srcOrd="1" destOrd="0" presId="urn:microsoft.com/office/officeart/2005/8/layout/cycle4"/>
    <dgm:cxn modelId="{19C6CE16-CDFF-42D6-814B-C0FF40008972}" type="presOf" srcId="{B4CD4D80-0AE9-470C-BB8A-1F4FD6287A55}" destId="{9E76FFE1-46AA-43B7-8C42-0CC5A0568101}" srcOrd="1" destOrd="0" presId="urn:microsoft.com/office/officeart/2005/8/layout/cycle4"/>
    <dgm:cxn modelId="{68FF0B7A-6470-486F-916A-226242E30181}" srcId="{007347DE-71A5-4A9D-A1AB-BA985597F4C9}" destId="{2F545CCF-5C15-4231-AD8A-D9B99A56F6BE}" srcOrd="1" destOrd="0" parTransId="{823CDD19-847E-4B22-8EC0-82F94B828150}" sibTransId="{BB7D5BD3-A7D2-4EAD-8A38-EA6609DE1828}"/>
    <dgm:cxn modelId="{F83514FE-81C3-4529-8E2E-A7B351604AE8}" srcId="{E20C12AC-F733-4E78-B769-62F8101ECF90}" destId="{B4CD4D80-0AE9-470C-BB8A-1F4FD6287A55}" srcOrd="0" destOrd="0" parTransId="{672519E8-72E7-4DF2-82D0-5DD0E3D15B76}" sibTransId="{EE0A0EE7-B2DA-4D9F-814D-573D3FB8DC1D}"/>
    <dgm:cxn modelId="{A2FDF6A4-B1BB-4821-803C-789B1D0F2E54}" type="presOf" srcId="{83A63C71-9518-4530-8E81-7A4DA4955C53}" destId="{D6E488BC-1110-420C-81F3-A33A24A3A1C0}" srcOrd="1" destOrd="0" presId="urn:microsoft.com/office/officeart/2005/8/layout/cycle4"/>
    <dgm:cxn modelId="{B6D7A8C2-D96D-4A63-ACFD-C7E34E875954}" type="presOf" srcId="{E20C12AC-F733-4E78-B769-62F8101ECF90}" destId="{AAF871C6-8531-42FE-A9F8-A128AA34F617}" srcOrd="0" destOrd="0" presId="urn:microsoft.com/office/officeart/2005/8/layout/cycle4"/>
    <dgm:cxn modelId="{A5824D5B-2597-4DAC-B498-B1D1F706AF4A}" type="presOf" srcId="{675DCFC9-3654-4F7A-8024-F627475F320A}" destId="{822E98A1-FE13-4690-A1AE-008567C0C883}" srcOrd="0" destOrd="0" presId="urn:microsoft.com/office/officeart/2005/8/layout/cycle4"/>
    <dgm:cxn modelId="{C6D5A26B-5AF2-4D52-9E91-CF5BBAF48969}" type="presOf" srcId="{675DCFC9-3654-4F7A-8024-F627475F320A}" destId="{D7661A70-E78C-43CF-9DAF-620F97BB4518}" srcOrd="1" destOrd="0" presId="urn:microsoft.com/office/officeart/2005/8/layout/cycle4"/>
    <dgm:cxn modelId="{F3AD5AE1-3C4A-4BDE-A4C6-0DACD0C91D75}" type="presOf" srcId="{2F545CCF-5C15-4231-AD8A-D9B99A56F6BE}" destId="{22550ADA-DF64-421D-B129-9ACB9FB9A0BE}" srcOrd="0" destOrd="0" presId="urn:microsoft.com/office/officeart/2005/8/layout/cycle4"/>
    <dgm:cxn modelId="{918A62C8-ED83-4E18-B722-CA1F7189F9F4}" type="presOf" srcId="{7B0BB4F0-ACEA-4C4E-AB90-503D5C46EAB6}" destId="{3C331377-FB02-421A-81C2-8BA6ECBA4FCB}" srcOrd="0" destOrd="0" presId="urn:microsoft.com/office/officeart/2005/8/layout/cycle4"/>
    <dgm:cxn modelId="{3CE1A521-B37F-4FDD-A322-09F2B63EAF5B}" type="presParOf" srcId="{F5C91036-27B8-425D-9E6D-4282DE59A1B5}" destId="{B645AB3D-6781-42C9-8080-61CB40E778E4}" srcOrd="0" destOrd="0" presId="urn:microsoft.com/office/officeart/2005/8/layout/cycle4"/>
    <dgm:cxn modelId="{92EBE31B-22A9-428B-B150-263DB797A471}" type="presParOf" srcId="{B645AB3D-6781-42C9-8080-61CB40E778E4}" destId="{536BF557-AF58-4029-B7F2-AE62D1DF4F8C}" srcOrd="0" destOrd="0" presId="urn:microsoft.com/office/officeart/2005/8/layout/cycle4"/>
    <dgm:cxn modelId="{6DEFAA5B-C540-44D8-80B1-31BE54CC76B9}" type="presParOf" srcId="{536BF557-AF58-4029-B7F2-AE62D1DF4F8C}" destId="{91458D02-B31F-4DF5-94BA-7337E60863C3}" srcOrd="0" destOrd="0" presId="urn:microsoft.com/office/officeart/2005/8/layout/cycle4"/>
    <dgm:cxn modelId="{F25258D8-5B6F-4C94-8123-4CF8EC784195}" type="presParOf" srcId="{536BF557-AF58-4029-B7F2-AE62D1DF4F8C}" destId="{26BE73CA-1AFD-4FD8-A300-0C8A68B093AA}" srcOrd="1" destOrd="0" presId="urn:microsoft.com/office/officeart/2005/8/layout/cycle4"/>
    <dgm:cxn modelId="{14CB81EC-865E-4F34-B786-C8A565624DED}" type="presParOf" srcId="{B645AB3D-6781-42C9-8080-61CB40E778E4}" destId="{9557424C-1AFB-4583-AED8-A958F337CA7F}" srcOrd="1" destOrd="0" presId="urn:microsoft.com/office/officeart/2005/8/layout/cycle4"/>
    <dgm:cxn modelId="{F97E03FF-7415-4789-8ED7-F791F3AB582C}" type="presParOf" srcId="{9557424C-1AFB-4583-AED8-A958F337CA7F}" destId="{61AA610A-D3EC-4988-BB82-8B87EDA04BD8}" srcOrd="0" destOrd="0" presId="urn:microsoft.com/office/officeart/2005/8/layout/cycle4"/>
    <dgm:cxn modelId="{DF35D135-2696-4FDD-9A67-FBB851D69851}" type="presParOf" srcId="{9557424C-1AFB-4583-AED8-A958F337CA7F}" destId="{D6E488BC-1110-420C-81F3-A33A24A3A1C0}" srcOrd="1" destOrd="0" presId="urn:microsoft.com/office/officeart/2005/8/layout/cycle4"/>
    <dgm:cxn modelId="{A3E2C540-B8E1-4CAC-A507-F4E9A8E8CD99}" type="presParOf" srcId="{B645AB3D-6781-42C9-8080-61CB40E778E4}" destId="{3CE904B4-FF3B-4C99-AF2C-FB5B3D92CB59}" srcOrd="2" destOrd="0" presId="urn:microsoft.com/office/officeart/2005/8/layout/cycle4"/>
    <dgm:cxn modelId="{B10765A3-C00C-4A2A-A5DA-710F823CEA5F}" type="presParOf" srcId="{3CE904B4-FF3B-4C99-AF2C-FB5B3D92CB59}" destId="{C325CDDF-5EDC-4EE0-A6A6-2C3172AC5070}" srcOrd="0" destOrd="0" presId="urn:microsoft.com/office/officeart/2005/8/layout/cycle4"/>
    <dgm:cxn modelId="{26FEF69C-8A26-4F72-B75F-F9CC7184C0C2}" type="presParOf" srcId="{3CE904B4-FF3B-4C99-AF2C-FB5B3D92CB59}" destId="{9E76FFE1-46AA-43B7-8C42-0CC5A0568101}" srcOrd="1" destOrd="0" presId="urn:microsoft.com/office/officeart/2005/8/layout/cycle4"/>
    <dgm:cxn modelId="{37F58842-5FE9-4D1C-87B7-D2CAC379DAA0}" type="presParOf" srcId="{B645AB3D-6781-42C9-8080-61CB40E778E4}" destId="{D13ABA8C-F292-4E58-9070-7EBE575720DC}" srcOrd="3" destOrd="0" presId="urn:microsoft.com/office/officeart/2005/8/layout/cycle4"/>
    <dgm:cxn modelId="{0B603E32-9DEE-4852-8757-125DBB04BAE0}" type="presParOf" srcId="{D13ABA8C-F292-4E58-9070-7EBE575720DC}" destId="{822E98A1-FE13-4690-A1AE-008567C0C883}" srcOrd="0" destOrd="0" presId="urn:microsoft.com/office/officeart/2005/8/layout/cycle4"/>
    <dgm:cxn modelId="{E7E0BC14-E4B6-4D51-AB43-3365189AEA5E}" type="presParOf" srcId="{D13ABA8C-F292-4E58-9070-7EBE575720DC}" destId="{D7661A70-E78C-43CF-9DAF-620F97BB4518}" srcOrd="1" destOrd="0" presId="urn:microsoft.com/office/officeart/2005/8/layout/cycle4"/>
    <dgm:cxn modelId="{E332365C-8839-4887-A8E7-748D55031464}" type="presParOf" srcId="{B645AB3D-6781-42C9-8080-61CB40E778E4}" destId="{08D8C9DF-93B6-43C0-97D0-3FFF662B1EA3}" srcOrd="4" destOrd="0" presId="urn:microsoft.com/office/officeart/2005/8/layout/cycle4"/>
    <dgm:cxn modelId="{1284863E-9B4F-41B2-9A53-6D9B3D7FAAA5}" type="presParOf" srcId="{F5C91036-27B8-425D-9E6D-4282DE59A1B5}" destId="{8090E97B-A55C-4B97-BB1B-03C70C036EA1}" srcOrd="1" destOrd="0" presId="urn:microsoft.com/office/officeart/2005/8/layout/cycle4"/>
    <dgm:cxn modelId="{8BDA9994-C00A-4017-A844-77919B1082A8}" type="presParOf" srcId="{8090E97B-A55C-4B97-BB1B-03C70C036EA1}" destId="{3C331377-FB02-421A-81C2-8BA6ECBA4FCB}" srcOrd="0" destOrd="0" presId="urn:microsoft.com/office/officeart/2005/8/layout/cycle4"/>
    <dgm:cxn modelId="{FCD4F946-6C64-4F6E-9590-BC3B6BEA2C94}" type="presParOf" srcId="{8090E97B-A55C-4B97-BB1B-03C70C036EA1}" destId="{22550ADA-DF64-421D-B129-9ACB9FB9A0BE}" srcOrd="1" destOrd="0" presId="urn:microsoft.com/office/officeart/2005/8/layout/cycle4"/>
    <dgm:cxn modelId="{8CD9A3F3-EFA4-40F8-B29B-270DA3C97D3F}" type="presParOf" srcId="{8090E97B-A55C-4B97-BB1B-03C70C036EA1}" destId="{AAF871C6-8531-42FE-A9F8-A128AA34F617}" srcOrd="2" destOrd="0" presId="urn:microsoft.com/office/officeart/2005/8/layout/cycle4"/>
    <dgm:cxn modelId="{571EBD57-ABC4-47C8-92C9-BA4D8B628203}" type="presParOf" srcId="{8090E97B-A55C-4B97-BB1B-03C70C036EA1}" destId="{5E2DD9B9-3418-4D4E-A48E-3ABB0DA85A52}" srcOrd="3" destOrd="0" presId="urn:microsoft.com/office/officeart/2005/8/layout/cycle4"/>
    <dgm:cxn modelId="{4A673693-C8D3-4F90-AE16-8C6807D17774}" type="presParOf" srcId="{8090E97B-A55C-4B97-BB1B-03C70C036EA1}" destId="{AA07E677-5D37-4B9D-96A9-17DE07FDD6A9}" srcOrd="4" destOrd="0" presId="urn:microsoft.com/office/officeart/2005/8/layout/cycle4"/>
    <dgm:cxn modelId="{6A56C451-D97C-455B-AF64-A15310A5200F}" type="presParOf" srcId="{F5C91036-27B8-425D-9E6D-4282DE59A1B5}" destId="{AD3223D8-BF17-4FB0-BD92-BDF9F9F10FCA}" srcOrd="2" destOrd="0" presId="urn:microsoft.com/office/officeart/2005/8/layout/cycle4"/>
    <dgm:cxn modelId="{405621D1-46B6-4C31-A24C-14533AD0B139}" type="presParOf" srcId="{F5C91036-27B8-425D-9E6D-4282DE59A1B5}" destId="{1BA58DDA-D8DD-4717-BED8-170975163E6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99243A-2D8E-42C3-B312-4AD5D2CE2428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D183C-E71E-4760-BF45-9CC7F9C23F2F}">
      <dgm:prSet phldrT="[Text]"/>
      <dgm:spPr/>
      <dgm:t>
        <a:bodyPr/>
        <a:lstStyle/>
        <a:p>
          <a:r>
            <a:rPr lang="en-US" dirty="0" smtClean="0"/>
            <a:t>TV</a:t>
          </a:r>
          <a:endParaRPr lang="en-US" dirty="0"/>
        </a:p>
      </dgm:t>
    </dgm:pt>
    <dgm:pt modelId="{EDC34FBA-A526-4A23-A5EA-C4DABD2F42B6}" type="parTrans" cxnId="{7FD81718-77BA-4AC1-BC1D-A9695C787787}">
      <dgm:prSet/>
      <dgm:spPr/>
      <dgm:t>
        <a:bodyPr/>
        <a:lstStyle/>
        <a:p>
          <a:endParaRPr lang="en-US"/>
        </a:p>
      </dgm:t>
    </dgm:pt>
    <dgm:pt modelId="{B32F7831-82C2-4434-9B69-C09818020E4D}" type="sibTrans" cxnId="{7FD81718-77BA-4AC1-BC1D-A9695C787787}">
      <dgm:prSet/>
      <dgm:spPr/>
      <dgm:t>
        <a:bodyPr/>
        <a:lstStyle/>
        <a:p>
          <a:endParaRPr lang="en-US"/>
        </a:p>
      </dgm:t>
    </dgm:pt>
    <dgm:pt modelId="{843FCE53-DBD0-4F13-A51E-861D6C2E5533}">
      <dgm:prSet phldrT="[Text]"/>
      <dgm:spPr/>
      <dgm:t>
        <a:bodyPr/>
        <a:lstStyle/>
        <a:p>
          <a:r>
            <a:rPr lang="en-US" dirty="0" smtClean="0"/>
            <a:t>Radio</a:t>
          </a:r>
          <a:endParaRPr lang="en-US" dirty="0"/>
        </a:p>
      </dgm:t>
    </dgm:pt>
    <dgm:pt modelId="{C0CD26E3-AD78-4BC0-A018-653802175E62}" type="parTrans" cxnId="{3AFAC5B2-7F93-4BDC-B192-A40AE420292A}">
      <dgm:prSet/>
      <dgm:spPr/>
      <dgm:t>
        <a:bodyPr/>
        <a:lstStyle/>
        <a:p>
          <a:endParaRPr lang="en-US"/>
        </a:p>
      </dgm:t>
    </dgm:pt>
    <dgm:pt modelId="{6D08C422-2E0D-468D-AD14-0881002E6317}" type="sibTrans" cxnId="{3AFAC5B2-7F93-4BDC-B192-A40AE420292A}">
      <dgm:prSet/>
      <dgm:spPr/>
      <dgm:t>
        <a:bodyPr/>
        <a:lstStyle/>
        <a:p>
          <a:endParaRPr lang="en-US"/>
        </a:p>
      </dgm:t>
    </dgm:pt>
    <dgm:pt modelId="{06FCA4D1-2E20-4F1A-AC74-0B5E8B0FBD8A}">
      <dgm:prSet phldrT="[Text]"/>
      <dgm:spPr/>
      <dgm:t>
        <a:bodyPr/>
        <a:lstStyle/>
        <a:p>
          <a:r>
            <a:rPr lang="en-US" dirty="0" smtClean="0"/>
            <a:t>SMS</a:t>
          </a:r>
          <a:endParaRPr lang="en-US" dirty="0"/>
        </a:p>
      </dgm:t>
    </dgm:pt>
    <dgm:pt modelId="{8AF68F7D-3652-4BE5-8CD5-5D75077924F9}" type="parTrans" cxnId="{EEFEC683-760B-4133-AB5E-0CFD472538EB}">
      <dgm:prSet/>
      <dgm:spPr/>
      <dgm:t>
        <a:bodyPr/>
        <a:lstStyle/>
        <a:p>
          <a:endParaRPr lang="en-US"/>
        </a:p>
      </dgm:t>
    </dgm:pt>
    <dgm:pt modelId="{AFAA0ECB-1879-4A88-B83E-9DA9A398CE65}" type="sibTrans" cxnId="{EEFEC683-760B-4133-AB5E-0CFD472538EB}">
      <dgm:prSet/>
      <dgm:spPr/>
      <dgm:t>
        <a:bodyPr/>
        <a:lstStyle/>
        <a:p>
          <a:endParaRPr lang="en-US"/>
        </a:p>
      </dgm:t>
    </dgm:pt>
    <dgm:pt modelId="{88B3A3AF-00BD-401F-9677-3F3B5DFE6FBC}">
      <dgm:prSet/>
      <dgm:spPr/>
      <dgm:t>
        <a:bodyPr/>
        <a:lstStyle/>
        <a:p>
          <a:r>
            <a:rPr lang="en-US" dirty="0" smtClean="0"/>
            <a:t>Local Alarm</a:t>
          </a:r>
          <a:endParaRPr lang="en-US" dirty="0"/>
        </a:p>
      </dgm:t>
    </dgm:pt>
    <dgm:pt modelId="{6EFCF62A-5E77-4462-BCD6-528F1F76A1B2}" type="parTrans" cxnId="{279B4649-B99B-4A45-8CDE-888DEE1DA346}">
      <dgm:prSet/>
      <dgm:spPr/>
      <dgm:t>
        <a:bodyPr/>
        <a:lstStyle/>
        <a:p>
          <a:endParaRPr lang="en-US"/>
        </a:p>
      </dgm:t>
    </dgm:pt>
    <dgm:pt modelId="{F3AA1A7A-831D-48C3-ABBA-E0818DC2C3B1}" type="sibTrans" cxnId="{279B4649-B99B-4A45-8CDE-888DEE1DA346}">
      <dgm:prSet/>
      <dgm:spPr/>
      <dgm:t>
        <a:bodyPr/>
        <a:lstStyle/>
        <a:p>
          <a:endParaRPr lang="en-US"/>
        </a:p>
      </dgm:t>
    </dgm:pt>
    <dgm:pt modelId="{BD1583BF-57E1-461D-A89C-7171B71E8A04}" type="pres">
      <dgm:prSet presAssocID="{7899243A-2D8E-42C3-B312-4AD5D2CE242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EB47283-76FA-4FE7-A4CE-F4BCD66236A6}" type="pres">
      <dgm:prSet presAssocID="{544D183C-E71E-4760-BF45-9CC7F9C23F2F}" presName="composite" presStyleCnt="0"/>
      <dgm:spPr/>
    </dgm:pt>
    <dgm:pt modelId="{2F4A489F-A597-4D75-AE58-AE9C4FF94B7F}" type="pres">
      <dgm:prSet presAssocID="{544D183C-E71E-4760-BF45-9CC7F9C23F2F}" presName="rect1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BAF2E49-4E54-4FBD-BF86-0732259ED40B}" type="pres">
      <dgm:prSet presAssocID="{544D183C-E71E-4760-BF45-9CC7F9C23F2F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6D14C-9179-40B1-9C7D-6727C108B298}" type="pres">
      <dgm:prSet presAssocID="{B32F7831-82C2-4434-9B69-C09818020E4D}" presName="sibTrans" presStyleCnt="0"/>
      <dgm:spPr/>
    </dgm:pt>
    <dgm:pt modelId="{0A50B734-A9BA-4037-9EE0-A575F994313E}" type="pres">
      <dgm:prSet presAssocID="{843FCE53-DBD0-4F13-A51E-861D6C2E5533}" presName="composite" presStyleCnt="0"/>
      <dgm:spPr/>
    </dgm:pt>
    <dgm:pt modelId="{0729807D-D0E0-4091-B617-593F68DABA35}" type="pres">
      <dgm:prSet presAssocID="{843FCE53-DBD0-4F13-A51E-861D6C2E5533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ADE1D37-1B34-46BA-9722-1D4B160A205C}" type="pres">
      <dgm:prSet presAssocID="{843FCE53-DBD0-4F13-A51E-861D6C2E5533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D1A0A-0509-4D96-B1E6-39E5364DB5F4}" type="pres">
      <dgm:prSet presAssocID="{6D08C422-2E0D-468D-AD14-0881002E6317}" presName="sibTrans" presStyleCnt="0"/>
      <dgm:spPr/>
    </dgm:pt>
    <dgm:pt modelId="{EEF0619E-22FA-4799-8A0B-CF76F8AB8BC0}" type="pres">
      <dgm:prSet presAssocID="{06FCA4D1-2E20-4F1A-AC74-0B5E8B0FBD8A}" presName="composite" presStyleCnt="0"/>
      <dgm:spPr/>
    </dgm:pt>
    <dgm:pt modelId="{4E2EB6ED-017D-47F7-9BEB-33D4E5F76F8D}" type="pres">
      <dgm:prSet presAssocID="{06FCA4D1-2E20-4F1A-AC74-0B5E8B0FBD8A}" presName="rect1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09A99513-B655-4B39-8C6B-ADE55DD2ACE5}" type="pres">
      <dgm:prSet presAssocID="{06FCA4D1-2E20-4F1A-AC74-0B5E8B0FBD8A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7CDB-2AD1-4E20-A93E-B8B402875ACB}" type="pres">
      <dgm:prSet presAssocID="{AFAA0ECB-1879-4A88-B83E-9DA9A398CE65}" presName="sibTrans" presStyleCnt="0"/>
      <dgm:spPr/>
    </dgm:pt>
    <dgm:pt modelId="{6FF38753-EA8D-42CA-AB0B-A95D6DEF96D5}" type="pres">
      <dgm:prSet presAssocID="{88B3A3AF-00BD-401F-9677-3F3B5DFE6FBC}" presName="composite" presStyleCnt="0"/>
      <dgm:spPr/>
    </dgm:pt>
    <dgm:pt modelId="{5CC91D32-9D36-412C-9F60-78FC504E9DE8}" type="pres">
      <dgm:prSet presAssocID="{88B3A3AF-00BD-401F-9677-3F3B5DFE6FBC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1946319-E51E-4225-BD34-0DA4255E000A}" type="pres">
      <dgm:prSet presAssocID="{88B3A3AF-00BD-401F-9677-3F3B5DFE6FBC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0BB09-86EB-44D5-8B90-3ACA95CD8825}" type="presOf" srcId="{88B3A3AF-00BD-401F-9677-3F3B5DFE6FBC}" destId="{01946319-E51E-4225-BD34-0DA4255E000A}" srcOrd="0" destOrd="0" presId="urn:microsoft.com/office/officeart/2008/layout/BendingPictureBlocks"/>
    <dgm:cxn modelId="{E24987C9-A92B-4A43-984B-49FAC8CB0BC1}" type="presOf" srcId="{544D183C-E71E-4760-BF45-9CC7F9C23F2F}" destId="{BBAF2E49-4E54-4FBD-BF86-0732259ED40B}" srcOrd="0" destOrd="0" presId="urn:microsoft.com/office/officeart/2008/layout/BendingPictureBlocks"/>
    <dgm:cxn modelId="{EEFEC683-760B-4133-AB5E-0CFD472538EB}" srcId="{7899243A-2D8E-42C3-B312-4AD5D2CE2428}" destId="{06FCA4D1-2E20-4F1A-AC74-0B5E8B0FBD8A}" srcOrd="2" destOrd="0" parTransId="{8AF68F7D-3652-4BE5-8CD5-5D75077924F9}" sibTransId="{AFAA0ECB-1879-4A88-B83E-9DA9A398CE65}"/>
    <dgm:cxn modelId="{19B3EB8F-DDD4-4A72-8613-FE59D58B1925}" type="presOf" srcId="{06FCA4D1-2E20-4F1A-AC74-0B5E8B0FBD8A}" destId="{09A99513-B655-4B39-8C6B-ADE55DD2ACE5}" srcOrd="0" destOrd="0" presId="urn:microsoft.com/office/officeart/2008/layout/BendingPictureBlocks"/>
    <dgm:cxn modelId="{3AFAC5B2-7F93-4BDC-B192-A40AE420292A}" srcId="{7899243A-2D8E-42C3-B312-4AD5D2CE2428}" destId="{843FCE53-DBD0-4F13-A51E-861D6C2E5533}" srcOrd="1" destOrd="0" parTransId="{C0CD26E3-AD78-4BC0-A018-653802175E62}" sibTransId="{6D08C422-2E0D-468D-AD14-0881002E6317}"/>
    <dgm:cxn modelId="{D8C12ACA-D539-42E0-9DB4-C1B901175901}" type="presOf" srcId="{7899243A-2D8E-42C3-B312-4AD5D2CE2428}" destId="{BD1583BF-57E1-461D-A89C-7171B71E8A04}" srcOrd="0" destOrd="0" presId="urn:microsoft.com/office/officeart/2008/layout/BendingPictureBlocks"/>
    <dgm:cxn modelId="{279B4649-B99B-4A45-8CDE-888DEE1DA346}" srcId="{7899243A-2D8E-42C3-B312-4AD5D2CE2428}" destId="{88B3A3AF-00BD-401F-9677-3F3B5DFE6FBC}" srcOrd="3" destOrd="0" parTransId="{6EFCF62A-5E77-4462-BCD6-528F1F76A1B2}" sibTransId="{F3AA1A7A-831D-48C3-ABBA-E0818DC2C3B1}"/>
    <dgm:cxn modelId="{72F51EF2-EFA9-41C8-AF8D-CF86DCB2C921}" type="presOf" srcId="{843FCE53-DBD0-4F13-A51E-861D6C2E5533}" destId="{BADE1D37-1B34-46BA-9722-1D4B160A205C}" srcOrd="0" destOrd="0" presId="urn:microsoft.com/office/officeart/2008/layout/BendingPictureBlocks"/>
    <dgm:cxn modelId="{7FD81718-77BA-4AC1-BC1D-A9695C787787}" srcId="{7899243A-2D8E-42C3-B312-4AD5D2CE2428}" destId="{544D183C-E71E-4760-BF45-9CC7F9C23F2F}" srcOrd="0" destOrd="0" parTransId="{EDC34FBA-A526-4A23-A5EA-C4DABD2F42B6}" sibTransId="{B32F7831-82C2-4434-9B69-C09818020E4D}"/>
    <dgm:cxn modelId="{0D711004-D4A9-4BFB-8CF9-359ED6FAC9EE}" type="presParOf" srcId="{BD1583BF-57E1-461D-A89C-7171B71E8A04}" destId="{CEB47283-76FA-4FE7-A4CE-F4BCD66236A6}" srcOrd="0" destOrd="0" presId="urn:microsoft.com/office/officeart/2008/layout/BendingPictureBlocks"/>
    <dgm:cxn modelId="{055F4144-0D81-45E0-AF6A-24EA88E398E3}" type="presParOf" srcId="{CEB47283-76FA-4FE7-A4CE-F4BCD66236A6}" destId="{2F4A489F-A597-4D75-AE58-AE9C4FF94B7F}" srcOrd="0" destOrd="0" presId="urn:microsoft.com/office/officeart/2008/layout/BendingPictureBlocks"/>
    <dgm:cxn modelId="{AA60A8A9-3D5C-478C-852A-378FBC34DEA9}" type="presParOf" srcId="{CEB47283-76FA-4FE7-A4CE-F4BCD66236A6}" destId="{BBAF2E49-4E54-4FBD-BF86-0732259ED40B}" srcOrd="1" destOrd="0" presId="urn:microsoft.com/office/officeart/2008/layout/BendingPictureBlocks"/>
    <dgm:cxn modelId="{B6C9C3C3-126D-431A-91A5-2B4B3EB5F601}" type="presParOf" srcId="{BD1583BF-57E1-461D-A89C-7171B71E8A04}" destId="{55F6D14C-9179-40B1-9C7D-6727C108B298}" srcOrd="1" destOrd="0" presId="urn:microsoft.com/office/officeart/2008/layout/BendingPictureBlocks"/>
    <dgm:cxn modelId="{AEF93530-9C04-4E86-8C61-1D91D14CD41A}" type="presParOf" srcId="{BD1583BF-57E1-461D-A89C-7171B71E8A04}" destId="{0A50B734-A9BA-4037-9EE0-A575F994313E}" srcOrd="2" destOrd="0" presId="urn:microsoft.com/office/officeart/2008/layout/BendingPictureBlocks"/>
    <dgm:cxn modelId="{42FF2954-D097-4B46-BD04-970766F595F9}" type="presParOf" srcId="{0A50B734-A9BA-4037-9EE0-A575F994313E}" destId="{0729807D-D0E0-4091-B617-593F68DABA35}" srcOrd="0" destOrd="0" presId="urn:microsoft.com/office/officeart/2008/layout/BendingPictureBlocks"/>
    <dgm:cxn modelId="{C24F3712-E104-4D50-BF46-76EDF34BC1E0}" type="presParOf" srcId="{0A50B734-A9BA-4037-9EE0-A575F994313E}" destId="{BADE1D37-1B34-46BA-9722-1D4B160A205C}" srcOrd="1" destOrd="0" presId="urn:microsoft.com/office/officeart/2008/layout/BendingPictureBlocks"/>
    <dgm:cxn modelId="{D81802C6-3A86-4836-B0BE-EDE05E9E7585}" type="presParOf" srcId="{BD1583BF-57E1-461D-A89C-7171B71E8A04}" destId="{6DED1A0A-0509-4D96-B1E6-39E5364DB5F4}" srcOrd="3" destOrd="0" presId="urn:microsoft.com/office/officeart/2008/layout/BendingPictureBlocks"/>
    <dgm:cxn modelId="{6A8FFD62-AE8D-4DC2-B0FB-1ACFD12A8A40}" type="presParOf" srcId="{BD1583BF-57E1-461D-A89C-7171B71E8A04}" destId="{EEF0619E-22FA-4799-8A0B-CF76F8AB8BC0}" srcOrd="4" destOrd="0" presId="urn:microsoft.com/office/officeart/2008/layout/BendingPictureBlocks"/>
    <dgm:cxn modelId="{6E402950-9F49-42BB-8E4B-54C3E608C330}" type="presParOf" srcId="{EEF0619E-22FA-4799-8A0B-CF76F8AB8BC0}" destId="{4E2EB6ED-017D-47F7-9BEB-33D4E5F76F8D}" srcOrd="0" destOrd="0" presId="urn:microsoft.com/office/officeart/2008/layout/BendingPictureBlocks"/>
    <dgm:cxn modelId="{AFD0229A-3277-4101-B91D-1FF31830E498}" type="presParOf" srcId="{EEF0619E-22FA-4799-8A0B-CF76F8AB8BC0}" destId="{09A99513-B655-4B39-8C6B-ADE55DD2ACE5}" srcOrd="1" destOrd="0" presId="urn:microsoft.com/office/officeart/2008/layout/BendingPictureBlocks"/>
    <dgm:cxn modelId="{AB1A3413-E7EA-40BA-92E7-54C7C4D1DF98}" type="presParOf" srcId="{BD1583BF-57E1-461D-A89C-7171B71E8A04}" destId="{4C007CDB-2AD1-4E20-A93E-B8B402875ACB}" srcOrd="5" destOrd="0" presId="urn:microsoft.com/office/officeart/2008/layout/BendingPictureBlocks"/>
    <dgm:cxn modelId="{269742B6-6AC5-4504-B202-41ACE710CD33}" type="presParOf" srcId="{BD1583BF-57E1-461D-A89C-7171B71E8A04}" destId="{6FF38753-EA8D-42CA-AB0B-A95D6DEF96D5}" srcOrd="6" destOrd="0" presId="urn:microsoft.com/office/officeart/2008/layout/BendingPictureBlocks"/>
    <dgm:cxn modelId="{6EC17244-0FB2-42AD-B543-585799A33E85}" type="presParOf" srcId="{6FF38753-EA8D-42CA-AB0B-A95D6DEF96D5}" destId="{5CC91D32-9D36-412C-9F60-78FC504E9DE8}" srcOrd="0" destOrd="0" presId="urn:microsoft.com/office/officeart/2008/layout/BendingPictureBlocks"/>
    <dgm:cxn modelId="{FAFDC694-F0FB-4894-9DAB-C99892770752}" type="presParOf" srcId="{6FF38753-EA8D-42CA-AB0B-A95D6DEF96D5}" destId="{01946319-E51E-4225-BD34-0DA4255E000A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372DC-797C-45BF-8311-952012979A68}">
      <dsp:nvSpPr>
        <dsp:cNvPr id="0" name=""/>
        <dsp:cNvSpPr/>
      </dsp:nvSpPr>
      <dsp:spPr>
        <a:xfrm>
          <a:off x="295559" y="2823"/>
          <a:ext cx="1930689" cy="1654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B8B3B-1D4B-4F3E-B256-FF35156C5A90}">
      <dsp:nvSpPr>
        <dsp:cNvPr id="0" name=""/>
        <dsp:cNvSpPr/>
      </dsp:nvSpPr>
      <dsp:spPr>
        <a:xfrm>
          <a:off x="295559" y="1161204"/>
          <a:ext cx="1930689" cy="39715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Heavy Rainfall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95559" y="1161204"/>
        <a:ext cx="1930689" cy="397159"/>
      </dsp:txXfrm>
    </dsp:sp>
    <dsp:sp modelId="{E98FD869-0D03-4B23-89B6-D0FE1E5CFE5B}">
      <dsp:nvSpPr>
        <dsp:cNvPr id="0" name=""/>
        <dsp:cNvSpPr/>
      </dsp:nvSpPr>
      <dsp:spPr>
        <a:xfrm>
          <a:off x="2423173" y="2823"/>
          <a:ext cx="1930689" cy="165482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B8486-C3C0-44E6-BCA1-C6B35F2C179E}">
      <dsp:nvSpPr>
        <dsp:cNvPr id="0" name=""/>
        <dsp:cNvSpPr/>
      </dsp:nvSpPr>
      <dsp:spPr>
        <a:xfrm>
          <a:off x="2423173" y="1161204"/>
          <a:ext cx="1930689" cy="39715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Snow melt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423173" y="1161204"/>
        <a:ext cx="1930689" cy="397159"/>
      </dsp:txXfrm>
    </dsp:sp>
    <dsp:sp modelId="{2F9B3861-B58C-4E94-A326-EAFC0F9772E2}">
      <dsp:nvSpPr>
        <dsp:cNvPr id="0" name=""/>
        <dsp:cNvSpPr/>
      </dsp:nvSpPr>
      <dsp:spPr>
        <a:xfrm>
          <a:off x="4550787" y="2823"/>
          <a:ext cx="1930689" cy="1654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48BFA-1854-439F-8674-FEDE30EAA2FA}">
      <dsp:nvSpPr>
        <dsp:cNvPr id="0" name=""/>
        <dsp:cNvSpPr/>
      </dsp:nvSpPr>
      <dsp:spPr>
        <a:xfrm>
          <a:off x="4550787" y="1161204"/>
          <a:ext cx="1930689" cy="39715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Saturated land</a:t>
          </a:r>
          <a:endParaRPr lang="en-US" sz="1900" kern="1200" dirty="0"/>
        </a:p>
      </dsp:txBody>
      <dsp:txXfrm>
        <a:off x="4550787" y="1161204"/>
        <a:ext cx="1930689" cy="397159"/>
      </dsp:txXfrm>
    </dsp:sp>
    <dsp:sp modelId="{80B105FB-9E2D-4EF7-B52F-96F57A1633B3}">
      <dsp:nvSpPr>
        <dsp:cNvPr id="0" name=""/>
        <dsp:cNvSpPr/>
      </dsp:nvSpPr>
      <dsp:spPr>
        <a:xfrm>
          <a:off x="1359366" y="1850721"/>
          <a:ext cx="1930689" cy="165482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FC63-9504-4D9F-9B06-CC0D5229B2A0}">
      <dsp:nvSpPr>
        <dsp:cNvPr id="0" name=""/>
        <dsp:cNvSpPr/>
      </dsp:nvSpPr>
      <dsp:spPr>
        <a:xfrm>
          <a:off x="1359366" y="3009102"/>
          <a:ext cx="1930689" cy="39715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Land slide</a:t>
          </a:r>
          <a:endParaRPr lang="en-US" sz="1900" kern="1200" dirty="0"/>
        </a:p>
      </dsp:txBody>
      <dsp:txXfrm>
        <a:off x="1359366" y="3009102"/>
        <a:ext cx="1930689" cy="397159"/>
      </dsp:txXfrm>
    </dsp:sp>
    <dsp:sp modelId="{80FA1213-EC8C-4206-B20C-4B31B4B578FA}">
      <dsp:nvSpPr>
        <dsp:cNvPr id="0" name=""/>
        <dsp:cNvSpPr/>
      </dsp:nvSpPr>
      <dsp:spPr>
        <a:xfrm>
          <a:off x="3486980" y="1850721"/>
          <a:ext cx="1930689" cy="16548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8A94-5AFC-480B-95C8-09F3BE594605}">
      <dsp:nvSpPr>
        <dsp:cNvPr id="0" name=""/>
        <dsp:cNvSpPr/>
      </dsp:nvSpPr>
      <dsp:spPr>
        <a:xfrm>
          <a:off x="3486980" y="3009102"/>
          <a:ext cx="1930689" cy="397159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Treeless Land</a:t>
          </a:r>
          <a:endParaRPr lang="en-US" sz="1900" kern="1200" dirty="0"/>
        </a:p>
      </dsp:txBody>
      <dsp:txXfrm>
        <a:off x="3486980" y="3009102"/>
        <a:ext cx="1930689" cy="397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54C78-240B-4839-8E11-DDC256F04F5F}">
      <dsp:nvSpPr>
        <dsp:cNvPr id="0" name=""/>
        <dsp:cNvSpPr/>
      </dsp:nvSpPr>
      <dsp:spPr>
        <a:xfrm rot="5400000">
          <a:off x="423322" y="971423"/>
          <a:ext cx="1266791" cy="210791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E195D-91B0-4B9F-8272-EBBF96249EC5}">
      <dsp:nvSpPr>
        <dsp:cNvPr id="0" name=""/>
        <dsp:cNvSpPr/>
      </dsp:nvSpPr>
      <dsp:spPr>
        <a:xfrm>
          <a:off x="211863" y="1601235"/>
          <a:ext cx="1903036" cy="16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Monitor</a:t>
          </a:r>
          <a:endParaRPr lang="en-US" sz="3500" kern="1200" dirty="0"/>
        </a:p>
      </dsp:txBody>
      <dsp:txXfrm>
        <a:off x="211863" y="1601235"/>
        <a:ext cx="1903036" cy="1668122"/>
      </dsp:txXfrm>
    </dsp:sp>
    <dsp:sp modelId="{8429AF3D-BB27-4EA2-88C8-1D996991316F}">
      <dsp:nvSpPr>
        <dsp:cNvPr id="0" name=""/>
        <dsp:cNvSpPr/>
      </dsp:nvSpPr>
      <dsp:spPr>
        <a:xfrm>
          <a:off x="1755836" y="816236"/>
          <a:ext cx="359063" cy="3590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9BB-1A4E-4EC3-8AE6-C60D62C0220E}">
      <dsp:nvSpPr>
        <dsp:cNvPr id="0" name=""/>
        <dsp:cNvSpPr/>
      </dsp:nvSpPr>
      <dsp:spPr>
        <a:xfrm rot="5400000">
          <a:off x="2753010" y="394939"/>
          <a:ext cx="1266791" cy="210791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2B6F6-27F2-4192-9A5C-03874156C2A1}">
      <dsp:nvSpPr>
        <dsp:cNvPr id="0" name=""/>
        <dsp:cNvSpPr/>
      </dsp:nvSpPr>
      <dsp:spPr>
        <a:xfrm>
          <a:off x="2541551" y="1024751"/>
          <a:ext cx="1903036" cy="16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Predict</a:t>
          </a:r>
          <a:endParaRPr lang="en-US" sz="3500" kern="1200" dirty="0"/>
        </a:p>
      </dsp:txBody>
      <dsp:txXfrm>
        <a:off x="2541551" y="1024751"/>
        <a:ext cx="1903036" cy="1668122"/>
      </dsp:txXfrm>
    </dsp:sp>
    <dsp:sp modelId="{67C8D3D0-A75A-44B3-93D9-46F842472F7E}">
      <dsp:nvSpPr>
        <dsp:cNvPr id="0" name=""/>
        <dsp:cNvSpPr/>
      </dsp:nvSpPr>
      <dsp:spPr>
        <a:xfrm>
          <a:off x="4085523" y="239752"/>
          <a:ext cx="359063" cy="3590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0736D-A51C-40D3-A725-312F0146F4E1}">
      <dsp:nvSpPr>
        <dsp:cNvPr id="0" name=""/>
        <dsp:cNvSpPr/>
      </dsp:nvSpPr>
      <dsp:spPr>
        <a:xfrm rot="5400000">
          <a:off x="5082698" y="-181543"/>
          <a:ext cx="1266791" cy="210791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0FCAA-A97D-45A5-BD78-27906EDE11B9}">
      <dsp:nvSpPr>
        <dsp:cNvPr id="0" name=""/>
        <dsp:cNvSpPr/>
      </dsp:nvSpPr>
      <dsp:spPr>
        <a:xfrm>
          <a:off x="4871239" y="448268"/>
          <a:ext cx="1903036" cy="1668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Alert</a:t>
          </a:r>
          <a:endParaRPr lang="en-US" sz="3500" kern="1200" dirty="0"/>
        </a:p>
      </dsp:txBody>
      <dsp:txXfrm>
        <a:off x="4871239" y="448268"/>
        <a:ext cx="1903036" cy="1668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D2289-21DA-4382-8591-01E0BFCFDBF0}">
      <dsp:nvSpPr>
        <dsp:cNvPr id="0" name=""/>
        <dsp:cNvSpPr/>
      </dsp:nvSpPr>
      <dsp:spPr>
        <a:xfrm>
          <a:off x="1964519" y="2180455"/>
          <a:ext cx="1540198" cy="13279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Temp.</a:t>
          </a:r>
          <a:endParaRPr lang="en-US" sz="2800" kern="1200" dirty="0"/>
        </a:p>
      </dsp:txBody>
      <dsp:txXfrm>
        <a:off x="2203529" y="2386523"/>
        <a:ext cx="1062178" cy="915783"/>
      </dsp:txXfrm>
    </dsp:sp>
    <dsp:sp modelId="{C8D6AB07-EA5F-4B8C-BE83-A4572D759EFF}">
      <dsp:nvSpPr>
        <dsp:cNvPr id="0" name=""/>
        <dsp:cNvSpPr/>
      </dsp:nvSpPr>
      <dsp:spPr>
        <a:xfrm>
          <a:off x="2004532" y="2766704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9E28C-C041-46AC-8B70-57A752CC4A42}">
      <dsp:nvSpPr>
        <dsp:cNvPr id="0" name=""/>
        <dsp:cNvSpPr/>
      </dsp:nvSpPr>
      <dsp:spPr>
        <a:xfrm>
          <a:off x="647951" y="1467202"/>
          <a:ext cx="1540198" cy="132791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C03DC-3850-49D6-9A31-A3F16CF6E549}">
      <dsp:nvSpPr>
        <dsp:cNvPr id="0" name=""/>
        <dsp:cNvSpPr/>
      </dsp:nvSpPr>
      <dsp:spPr>
        <a:xfrm>
          <a:off x="1696492" y="2619703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2004-5DC0-4770-AF10-7EE0CBCDB35F}">
      <dsp:nvSpPr>
        <dsp:cNvPr id="0" name=""/>
        <dsp:cNvSpPr/>
      </dsp:nvSpPr>
      <dsp:spPr>
        <a:xfrm>
          <a:off x="3276703" y="1451414"/>
          <a:ext cx="1540198" cy="13279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Level</a:t>
          </a:r>
          <a:endParaRPr lang="en-US" sz="2800" kern="1200" dirty="0"/>
        </a:p>
      </dsp:txBody>
      <dsp:txXfrm>
        <a:off x="3515713" y="1657482"/>
        <a:ext cx="1062178" cy="915783"/>
      </dsp:txXfrm>
    </dsp:sp>
    <dsp:sp modelId="{B979C189-3FEA-4271-8D6B-77E3E6F67EF1}">
      <dsp:nvSpPr>
        <dsp:cNvPr id="0" name=""/>
        <dsp:cNvSpPr/>
      </dsp:nvSpPr>
      <dsp:spPr>
        <a:xfrm>
          <a:off x="4329629" y="2602512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BC612-8153-4BD3-9A7C-319F016D2365}">
      <dsp:nvSpPr>
        <dsp:cNvPr id="0" name=""/>
        <dsp:cNvSpPr/>
      </dsp:nvSpPr>
      <dsp:spPr>
        <a:xfrm>
          <a:off x="4588886" y="2180455"/>
          <a:ext cx="1540198" cy="132791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57D1B-E491-464B-802F-344524F0E461}">
      <dsp:nvSpPr>
        <dsp:cNvPr id="0" name=""/>
        <dsp:cNvSpPr/>
      </dsp:nvSpPr>
      <dsp:spPr>
        <a:xfrm>
          <a:off x="4628899" y="2766704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DA9B3-3476-4651-8B1D-8E08ABEAC7EC}">
      <dsp:nvSpPr>
        <dsp:cNvPr id="0" name=""/>
        <dsp:cNvSpPr/>
      </dsp:nvSpPr>
      <dsp:spPr>
        <a:xfrm>
          <a:off x="1964519" y="725531"/>
          <a:ext cx="1540198" cy="13279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Rain</a:t>
          </a:r>
          <a:endParaRPr lang="en-US" sz="2800" kern="1200" dirty="0"/>
        </a:p>
      </dsp:txBody>
      <dsp:txXfrm>
        <a:off x="2203529" y="931599"/>
        <a:ext cx="1062178" cy="915783"/>
      </dsp:txXfrm>
    </dsp:sp>
    <dsp:sp modelId="{F2740435-1F6C-42EA-9599-855757FAD0AC}">
      <dsp:nvSpPr>
        <dsp:cNvPr id="0" name=""/>
        <dsp:cNvSpPr/>
      </dsp:nvSpPr>
      <dsp:spPr>
        <a:xfrm>
          <a:off x="3008675" y="754300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8344D-754A-40FF-8CAD-FCBF5195D38B}">
      <dsp:nvSpPr>
        <dsp:cNvPr id="0" name=""/>
        <dsp:cNvSpPr/>
      </dsp:nvSpPr>
      <dsp:spPr>
        <a:xfrm>
          <a:off x="3276703" y="0"/>
          <a:ext cx="1540198" cy="132791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CDCB8-AAD3-4878-9BF8-6910D5179F89}">
      <dsp:nvSpPr>
        <dsp:cNvPr id="0" name=""/>
        <dsp:cNvSpPr/>
      </dsp:nvSpPr>
      <dsp:spPr>
        <a:xfrm>
          <a:off x="3322196" y="583091"/>
          <a:ext cx="180329" cy="1554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9DDE7-0759-4204-9364-6107C1EAEA66}">
      <dsp:nvSpPr>
        <dsp:cNvPr id="0" name=""/>
        <dsp:cNvSpPr/>
      </dsp:nvSpPr>
      <dsp:spPr>
        <a:xfrm>
          <a:off x="1305935" y="2177621"/>
          <a:ext cx="1538387" cy="1320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Soil wetness</a:t>
          </a:r>
          <a:endParaRPr lang="en-US" sz="1900" kern="1200" dirty="0"/>
        </a:p>
      </dsp:txBody>
      <dsp:txXfrm>
        <a:off x="1544178" y="2382125"/>
        <a:ext cx="1061901" cy="911520"/>
      </dsp:txXfrm>
    </dsp:sp>
    <dsp:sp modelId="{07C27345-83A7-49CC-BE65-A452A3D23DA4}">
      <dsp:nvSpPr>
        <dsp:cNvPr id="0" name=""/>
        <dsp:cNvSpPr/>
      </dsp:nvSpPr>
      <dsp:spPr>
        <a:xfrm>
          <a:off x="1354051" y="2761151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B11AD-389B-47AF-8406-1B5E49C03D75}">
      <dsp:nvSpPr>
        <dsp:cNvPr id="0" name=""/>
        <dsp:cNvSpPr/>
      </dsp:nvSpPr>
      <dsp:spPr>
        <a:xfrm>
          <a:off x="0" y="1459806"/>
          <a:ext cx="1538387" cy="13205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1A8A0-F06E-4D01-B7B0-280F77B13BDB}">
      <dsp:nvSpPr>
        <dsp:cNvPr id="0" name=""/>
        <dsp:cNvSpPr/>
      </dsp:nvSpPr>
      <dsp:spPr>
        <a:xfrm>
          <a:off x="1041630" y="2597218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D92DE-871C-4FCD-8465-066B58321557}">
      <dsp:nvSpPr>
        <dsp:cNvPr id="0" name=""/>
        <dsp:cNvSpPr/>
      </dsp:nvSpPr>
      <dsp:spPr>
        <a:xfrm>
          <a:off x="2610514" y="1449691"/>
          <a:ext cx="1538387" cy="1320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Humidity</a:t>
          </a:r>
          <a:endParaRPr lang="en-US" sz="1900" kern="1200" dirty="0"/>
        </a:p>
      </dsp:txBody>
      <dsp:txXfrm>
        <a:off x="2848757" y="1654195"/>
        <a:ext cx="1061901" cy="911520"/>
      </dsp:txXfrm>
    </dsp:sp>
    <dsp:sp modelId="{247A18AA-953E-4F0B-8C76-9BE21E33BDCF}">
      <dsp:nvSpPr>
        <dsp:cNvPr id="0" name=""/>
        <dsp:cNvSpPr/>
      </dsp:nvSpPr>
      <dsp:spPr>
        <a:xfrm>
          <a:off x="3664343" y="2585708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5C565-5942-4678-B227-5739D172CFC3}">
      <dsp:nvSpPr>
        <dsp:cNvPr id="0" name=""/>
        <dsp:cNvSpPr/>
      </dsp:nvSpPr>
      <dsp:spPr>
        <a:xfrm>
          <a:off x="3921871" y="2175528"/>
          <a:ext cx="1538387" cy="13205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C9B26-ACA4-4616-9013-A94DAD5D3FC4}">
      <dsp:nvSpPr>
        <dsp:cNvPr id="0" name=""/>
        <dsp:cNvSpPr/>
      </dsp:nvSpPr>
      <dsp:spPr>
        <a:xfrm>
          <a:off x="3957111" y="2767080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6122D-CE02-42F2-BD21-21EC4D4940F2}">
      <dsp:nvSpPr>
        <dsp:cNvPr id="0" name=""/>
        <dsp:cNvSpPr/>
      </dsp:nvSpPr>
      <dsp:spPr>
        <a:xfrm>
          <a:off x="1305935" y="738155"/>
          <a:ext cx="1538387" cy="1320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Ground Water</a:t>
          </a:r>
          <a:endParaRPr lang="en-US" sz="1900" kern="1200" dirty="0"/>
        </a:p>
      </dsp:txBody>
      <dsp:txXfrm>
        <a:off x="1544178" y="942659"/>
        <a:ext cx="1061901" cy="911520"/>
      </dsp:txXfrm>
    </dsp:sp>
    <dsp:sp modelId="{2E946B35-D58E-44E9-8720-537DEE6B5257}">
      <dsp:nvSpPr>
        <dsp:cNvPr id="0" name=""/>
        <dsp:cNvSpPr/>
      </dsp:nvSpPr>
      <dsp:spPr>
        <a:xfrm>
          <a:off x="2352987" y="765360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84341-2209-48F0-991E-B30C601280BA}">
      <dsp:nvSpPr>
        <dsp:cNvPr id="0" name=""/>
        <dsp:cNvSpPr/>
      </dsp:nvSpPr>
      <dsp:spPr>
        <a:xfrm>
          <a:off x="2610514" y="10225"/>
          <a:ext cx="1538387" cy="13205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B7683-3868-438E-BDD9-55BC903818A6}">
      <dsp:nvSpPr>
        <dsp:cNvPr id="0" name=""/>
        <dsp:cNvSpPr/>
      </dsp:nvSpPr>
      <dsp:spPr>
        <a:xfrm>
          <a:off x="2645755" y="595499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CD3B-1A05-4743-A85C-47502BD2FCDA}">
      <dsp:nvSpPr>
        <dsp:cNvPr id="0" name=""/>
        <dsp:cNvSpPr/>
      </dsp:nvSpPr>
      <dsp:spPr>
        <a:xfrm>
          <a:off x="3921871" y="736062"/>
          <a:ext cx="1538387" cy="1320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</a:t>
          </a:r>
          <a:endParaRPr lang="en-US" sz="1900" kern="1200" dirty="0"/>
        </a:p>
      </dsp:txBody>
      <dsp:txXfrm>
        <a:off x="4160114" y="940566"/>
        <a:ext cx="1061901" cy="911520"/>
      </dsp:txXfrm>
    </dsp:sp>
    <dsp:sp modelId="{E983AE34-945E-45A8-993C-6F9FB456166A}">
      <dsp:nvSpPr>
        <dsp:cNvPr id="0" name=""/>
        <dsp:cNvSpPr/>
      </dsp:nvSpPr>
      <dsp:spPr>
        <a:xfrm>
          <a:off x="5244748" y="1318894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91A41-05A9-4F10-BF1C-31E485FDA8EA}">
      <dsp:nvSpPr>
        <dsp:cNvPr id="0" name=""/>
        <dsp:cNvSpPr/>
      </dsp:nvSpPr>
      <dsp:spPr>
        <a:xfrm>
          <a:off x="5238649" y="1461899"/>
          <a:ext cx="1538387" cy="13205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36AD-0BE2-4925-BA32-4F7657791E51}">
      <dsp:nvSpPr>
        <dsp:cNvPr id="0" name=""/>
        <dsp:cNvSpPr/>
      </dsp:nvSpPr>
      <dsp:spPr>
        <a:xfrm>
          <a:off x="5549037" y="1485268"/>
          <a:ext cx="179591" cy="1548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5CDDF-5EDC-4EE0-A6A6-2C3172AC5070}">
      <dsp:nvSpPr>
        <dsp:cNvPr id="0" name=""/>
        <dsp:cNvSpPr/>
      </dsp:nvSpPr>
      <dsp:spPr>
        <a:xfrm>
          <a:off x="3935825" y="2385694"/>
          <a:ext cx="1733137" cy="1122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Validation through satellite data</a:t>
          </a:r>
          <a:endParaRPr lang="en-US" sz="1200" kern="1200" dirty="0"/>
        </a:p>
      </dsp:txBody>
      <dsp:txXfrm>
        <a:off x="4480428" y="2691026"/>
        <a:ext cx="1163872" cy="792686"/>
      </dsp:txXfrm>
    </dsp:sp>
    <dsp:sp modelId="{822E98A1-FE13-4690-A1AE-008567C0C883}">
      <dsp:nvSpPr>
        <dsp:cNvPr id="0" name=""/>
        <dsp:cNvSpPr/>
      </dsp:nvSpPr>
      <dsp:spPr>
        <a:xfrm>
          <a:off x="1108074" y="2385694"/>
          <a:ext cx="1733137" cy="1122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Humidity and rainfall modeling</a:t>
          </a:r>
          <a:endParaRPr lang="en-US" sz="1200" kern="1200" dirty="0"/>
        </a:p>
      </dsp:txBody>
      <dsp:txXfrm>
        <a:off x="1132736" y="2691026"/>
        <a:ext cx="1163872" cy="792686"/>
      </dsp:txXfrm>
    </dsp:sp>
    <dsp:sp modelId="{61AA610A-D3EC-4988-BB82-8B87EDA04BD8}">
      <dsp:nvSpPr>
        <dsp:cNvPr id="0" name=""/>
        <dsp:cNvSpPr/>
      </dsp:nvSpPr>
      <dsp:spPr>
        <a:xfrm>
          <a:off x="3935825" y="0"/>
          <a:ext cx="1733137" cy="1122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baseline="0" dirty="0" smtClean="0"/>
            <a:t>River bed structure at sensor location</a:t>
          </a:r>
          <a:endParaRPr lang="en-US" sz="1200" kern="1200" dirty="0"/>
        </a:p>
      </dsp:txBody>
      <dsp:txXfrm>
        <a:off x="4480428" y="24662"/>
        <a:ext cx="1163872" cy="792686"/>
      </dsp:txXfrm>
    </dsp:sp>
    <dsp:sp modelId="{91458D02-B31F-4DF5-94BA-7337E60863C3}">
      <dsp:nvSpPr>
        <dsp:cNvPr id="0" name=""/>
        <dsp:cNvSpPr/>
      </dsp:nvSpPr>
      <dsp:spPr>
        <a:xfrm>
          <a:off x="1108074" y="0"/>
          <a:ext cx="1733137" cy="1122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Water flow modeling / simulation</a:t>
          </a:r>
          <a:endParaRPr lang="en-US" sz="1200" kern="1200" dirty="0"/>
        </a:p>
      </dsp:txBody>
      <dsp:txXfrm>
        <a:off x="1132736" y="24662"/>
        <a:ext cx="1163872" cy="792686"/>
      </dsp:txXfrm>
    </dsp:sp>
    <dsp:sp modelId="{3C331377-FB02-421A-81C2-8BA6ECBA4FCB}">
      <dsp:nvSpPr>
        <dsp:cNvPr id="0" name=""/>
        <dsp:cNvSpPr/>
      </dsp:nvSpPr>
      <dsp:spPr>
        <a:xfrm>
          <a:off x="1834308" y="199977"/>
          <a:ext cx="1519126" cy="151912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Flood locations</a:t>
          </a:r>
          <a:endParaRPr lang="en-US" sz="1500" kern="1200" dirty="0"/>
        </a:p>
      </dsp:txBody>
      <dsp:txXfrm>
        <a:off x="2279250" y="644919"/>
        <a:ext cx="1074184" cy="1074184"/>
      </dsp:txXfrm>
    </dsp:sp>
    <dsp:sp modelId="{22550ADA-DF64-421D-B129-9ACB9FB9A0BE}">
      <dsp:nvSpPr>
        <dsp:cNvPr id="0" name=""/>
        <dsp:cNvSpPr/>
      </dsp:nvSpPr>
      <dsp:spPr>
        <a:xfrm rot="5400000">
          <a:off x="3423602" y="199977"/>
          <a:ext cx="1519126" cy="151912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Water level &amp;  flow rate</a:t>
          </a:r>
          <a:endParaRPr lang="en-US" sz="1500" kern="1200" dirty="0"/>
        </a:p>
      </dsp:txBody>
      <dsp:txXfrm rot="-5400000">
        <a:off x="3423602" y="644919"/>
        <a:ext cx="1074184" cy="1074184"/>
      </dsp:txXfrm>
    </dsp:sp>
    <dsp:sp modelId="{AAF871C6-8531-42FE-A9F8-A128AA34F617}">
      <dsp:nvSpPr>
        <dsp:cNvPr id="0" name=""/>
        <dsp:cNvSpPr/>
      </dsp:nvSpPr>
      <dsp:spPr>
        <a:xfrm rot="10800000">
          <a:off x="3423602" y="1789271"/>
          <a:ext cx="1519126" cy="151912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time</a:t>
          </a:r>
          <a:endParaRPr lang="en-US" sz="1500" kern="1200" dirty="0"/>
        </a:p>
      </dsp:txBody>
      <dsp:txXfrm rot="10800000">
        <a:off x="3423602" y="1789271"/>
        <a:ext cx="1074184" cy="1074184"/>
      </dsp:txXfrm>
    </dsp:sp>
    <dsp:sp modelId="{5E2DD9B9-3418-4D4E-A48E-3ABB0DA85A52}">
      <dsp:nvSpPr>
        <dsp:cNvPr id="0" name=""/>
        <dsp:cNvSpPr/>
      </dsp:nvSpPr>
      <dsp:spPr>
        <a:xfrm rot="16200000">
          <a:off x="1834308" y="1789271"/>
          <a:ext cx="1519126" cy="151912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Arrival time</a:t>
          </a:r>
          <a:endParaRPr lang="en-US" sz="1500" kern="1200" dirty="0"/>
        </a:p>
      </dsp:txBody>
      <dsp:txXfrm rot="5400000">
        <a:off x="2279250" y="1789271"/>
        <a:ext cx="1074184" cy="1074184"/>
      </dsp:txXfrm>
    </dsp:sp>
    <dsp:sp modelId="{AD3223D8-BF17-4FB0-BD92-BDF9F9F10FCA}">
      <dsp:nvSpPr>
        <dsp:cNvPr id="0" name=""/>
        <dsp:cNvSpPr/>
      </dsp:nvSpPr>
      <dsp:spPr>
        <a:xfrm>
          <a:off x="3126267" y="1438433"/>
          <a:ext cx="524502" cy="4560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8DDA-D8DD-4717-BED8-170975163E65}">
      <dsp:nvSpPr>
        <dsp:cNvPr id="0" name=""/>
        <dsp:cNvSpPr/>
      </dsp:nvSpPr>
      <dsp:spPr>
        <a:xfrm rot="10800000">
          <a:off x="3126267" y="1613852"/>
          <a:ext cx="524502" cy="4560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489F-A597-4D75-AE58-AE9C4FF94B7F}">
      <dsp:nvSpPr>
        <dsp:cNvPr id="0" name=""/>
        <dsp:cNvSpPr/>
      </dsp:nvSpPr>
      <dsp:spPr>
        <a:xfrm>
          <a:off x="1615486" y="171105"/>
          <a:ext cx="1629889" cy="1370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F2E49-4E54-4FBD-BF86-0732259ED40B}">
      <dsp:nvSpPr>
        <dsp:cNvPr id="0" name=""/>
        <dsp:cNvSpPr/>
      </dsp:nvSpPr>
      <dsp:spPr>
        <a:xfrm>
          <a:off x="1008294" y="747388"/>
          <a:ext cx="883341" cy="883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TV</a:t>
          </a:r>
          <a:endParaRPr lang="en-US" sz="2000" kern="1200" dirty="0"/>
        </a:p>
      </dsp:txBody>
      <dsp:txXfrm>
        <a:off x="1008294" y="747388"/>
        <a:ext cx="883341" cy="883341"/>
      </dsp:txXfrm>
    </dsp:sp>
    <dsp:sp modelId="{0729807D-D0E0-4091-B617-593F68DABA35}">
      <dsp:nvSpPr>
        <dsp:cNvPr id="0" name=""/>
        <dsp:cNvSpPr/>
      </dsp:nvSpPr>
      <dsp:spPr>
        <a:xfrm>
          <a:off x="4138853" y="171105"/>
          <a:ext cx="1629889" cy="13708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E1D37-1B34-46BA-9722-1D4B160A205C}">
      <dsp:nvSpPr>
        <dsp:cNvPr id="0" name=""/>
        <dsp:cNvSpPr/>
      </dsp:nvSpPr>
      <dsp:spPr>
        <a:xfrm>
          <a:off x="3531661" y="747388"/>
          <a:ext cx="883341" cy="883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Radio</a:t>
          </a:r>
          <a:endParaRPr lang="en-US" sz="2000" kern="1200" dirty="0"/>
        </a:p>
      </dsp:txBody>
      <dsp:txXfrm>
        <a:off x="3531661" y="747388"/>
        <a:ext cx="883341" cy="883341"/>
      </dsp:txXfrm>
    </dsp:sp>
    <dsp:sp modelId="{4E2EB6ED-017D-47F7-9BEB-33D4E5F76F8D}">
      <dsp:nvSpPr>
        <dsp:cNvPr id="0" name=""/>
        <dsp:cNvSpPr/>
      </dsp:nvSpPr>
      <dsp:spPr>
        <a:xfrm>
          <a:off x="1615486" y="1877645"/>
          <a:ext cx="1629889" cy="1370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9513-B655-4B39-8C6B-ADE55DD2ACE5}">
      <dsp:nvSpPr>
        <dsp:cNvPr id="0" name=""/>
        <dsp:cNvSpPr/>
      </dsp:nvSpPr>
      <dsp:spPr>
        <a:xfrm>
          <a:off x="1008294" y="2453927"/>
          <a:ext cx="883341" cy="883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SMS</a:t>
          </a:r>
          <a:endParaRPr lang="en-US" sz="2000" kern="1200" dirty="0"/>
        </a:p>
      </dsp:txBody>
      <dsp:txXfrm>
        <a:off x="1008294" y="2453927"/>
        <a:ext cx="883341" cy="883341"/>
      </dsp:txXfrm>
    </dsp:sp>
    <dsp:sp modelId="{5CC91D32-9D36-412C-9F60-78FC504E9DE8}">
      <dsp:nvSpPr>
        <dsp:cNvPr id="0" name=""/>
        <dsp:cNvSpPr/>
      </dsp:nvSpPr>
      <dsp:spPr>
        <a:xfrm>
          <a:off x="4138853" y="1877645"/>
          <a:ext cx="1629889" cy="13708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46319-E51E-4225-BD34-0DA4255E000A}">
      <dsp:nvSpPr>
        <dsp:cNvPr id="0" name=""/>
        <dsp:cNvSpPr/>
      </dsp:nvSpPr>
      <dsp:spPr>
        <a:xfrm>
          <a:off x="3531661" y="2453927"/>
          <a:ext cx="883341" cy="883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Alarm</a:t>
          </a:r>
          <a:endParaRPr lang="en-US" sz="2000" kern="1200" dirty="0"/>
        </a:p>
      </dsp:txBody>
      <dsp:txXfrm>
        <a:off x="3531661" y="2453927"/>
        <a:ext cx="883341" cy="883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90D150A-EE2D-4F70-9AF5-EA45631F7F84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495B4E1-2114-45B2-8FFC-A397FF4765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video/Live%205%20people%20drowned%20due%20to%20flash%20flood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Flood Prediction and Alert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Subhajit Sahu (110EC0181)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Under the guidance of: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Prof. D. P. </a:t>
            </a:r>
            <a:r>
              <a:rPr lang="en-US" dirty="0" err="1" smtClean="0"/>
              <a:t>Acharya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3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alert?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6994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the monitoring system.</a:t>
            </a:r>
          </a:p>
          <a:p>
            <a:r>
              <a:rPr lang="en-US" dirty="0" smtClean="0"/>
              <a:t>Setting up monitoring systems.</a:t>
            </a:r>
          </a:p>
          <a:p>
            <a:r>
              <a:rPr lang="en-US" dirty="0" smtClean="0"/>
              <a:t>Testing various prediction models.</a:t>
            </a:r>
          </a:p>
          <a:p>
            <a:r>
              <a:rPr lang="en-US" dirty="0" smtClean="0"/>
              <a:t>Validating with satellite data.</a:t>
            </a:r>
          </a:p>
          <a:p>
            <a:r>
              <a:rPr lang="en-US" dirty="0" smtClean="0"/>
              <a:t>Setting up alert systems.</a:t>
            </a:r>
          </a:p>
          <a:p>
            <a:r>
              <a:rPr lang="en-US" smtClean="0"/>
              <a:t>Predict </a:t>
            </a:r>
            <a:r>
              <a:rPr lang="en-US" smtClean="0"/>
              <a:t>any upcoming </a:t>
            </a:r>
            <a:r>
              <a:rPr lang="en-US" dirty="0" smtClean="0"/>
              <a:t>flood.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dangerous is it?</a:t>
            </a:r>
          </a:p>
          <a:p>
            <a:r>
              <a:rPr lang="en-US" dirty="0" smtClean="0"/>
              <a:t>Worst floods in India</a:t>
            </a:r>
          </a:p>
          <a:p>
            <a:r>
              <a:rPr lang="en-US" dirty="0" smtClean="0"/>
              <a:t>What causes a flood?</a:t>
            </a:r>
          </a:p>
          <a:p>
            <a:r>
              <a:rPr lang="en-US" dirty="0" smtClean="0"/>
              <a:t>How can we reduce loss?</a:t>
            </a:r>
          </a:p>
          <a:p>
            <a:r>
              <a:rPr lang="en-US" dirty="0" smtClean="0"/>
              <a:t>What and how to monitor?</a:t>
            </a:r>
          </a:p>
          <a:p>
            <a:r>
              <a:rPr lang="en-US" dirty="0" smtClean="0"/>
              <a:t>What and how to predict?</a:t>
            </a:r>
          </a:p>
          <a:p>
            <a:r>
              <a:rPr lang="en-US" dirty="0" smtClean="0"/>
              <a:t>How to alert?</a:t>
            </a:r>
          </a:p>
          <a:p>
            <a:r>
              <a:rPr lang="en-US" dirty="0" smtClean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dangerous is it?</a:t>
            </a:r>
            <a:endParaRPr lang="en-US" dirty="0"/>
          </a:p>
        </p:txBody>
      </p:sp>
      <p:pic>
        <p:nvPicPr>
          <p:cNvPr id="5" name="Content Placeholder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14" y="2324100"/>
            <a:ext cx="5930985" cy="3508375"/>
          </a:xfrm>
        </p:spPr>
      </p:pic>
    </p:spTree>
    <p:extLst>
      <p:ext uri="{BB962C8B-B14F-4D97-AF65-F5344CB8AC3E}">
        <p14:creationId xmlns:p14="http://schemas.microsoft.com/office/powerpoint/2010/main" val="38350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floods in India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50275"/>
              </p:ext>
            </p:extLst>
          </p:nvPr>
        </p:nvGraphicFramePr>
        <p:xfrm>
          <a:off x="1042988" y="2324100"/>
          <a:ext cx="67770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3505200"/>
                <a:gridCol w="2486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Causalties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Uttarakhand</a:t>
                      </a:r>
                      <a:r>
                        <a:rPr lang="en-US" dirty="0" smtClean="0"/>
                        <a:t> 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5700 d, 934 </a:t>
                      </a:r>
                      <a:r>
                        <a:rPr lang="en-US" dirty="0" err="1" smtClean="0"/>
                        <a:t>lcl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Assam 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120 d, &gt;</a:t>
                      </a:r>
                      <a:r>
                        <a:rPr lang="en-US" baseline="0" dirty="0" smtClean="0"/>
                        <a:t> 540 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Leh</a:t>
                      </a:r>
                      <a:r>
                        <a:rPr lang="en-US" baseline="0" dirty="0" smtClean="0"/>
                        <a:t> 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200 d, &gt; 9000 </a:t>
                      </a:r>
                      <a:r>
                        <a:rPr lang="en-US" dirty="0" err="1" smtClean="0"/>
                        <a:t>af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Bihar 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400 d, 10^6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Gujrat</a:t>
                      </a:r>
                      <a:r>
                        <a:rPr lang="en-US" baseline="0" dirty="0" smtClean="0"/>
                        <a:t> floods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200 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334000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is the #1 natural disaster in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a flood?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9992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reduce loss?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33477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3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how to monitor?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44434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how to monitor?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97449"/>
              </p:ext>
            </p:extLst>
          </p:nvPr>
        </p:nvGraphicFramePr>
        <p:xfrm>
          <a:off x="1071563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8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how to predict?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560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5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217</TotalTime>
  <Words>256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Flood Prediction and Alert System</vt:lpstr>
      <vt:lpstr>Contents</vt:lpstr>
      <vt:lpstr>How dangerous is it?</vt:lpstr>
      <vt:lpstr>Worst floods in India</vt:lpstr>
      <vt:lpstr>What causes a flood?</vt:lpstr>
      <vt:lpstr>How can we reduce loss?</vt:lpstr>
      <vt:lpstr>What and how to monitor?</vt:lpstr>
      <vt:lpstr>What and how to monitor?</vt:lpstr>
      <vt:lpstr>What and how to predict?</vt:lpstr>
      <vt:lpstr>How to alert?</vt:lpstr>
      <vt:lpstr>What’s next?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and Alert System</dc:title>
  <dc:creator>wolfram77</dc:creator>
  <cp:lastModifiedBy>wolfram77</cp:lastModifiedBy>
  <cp:revision>35</cp:revision>
  <dcterms:created xsi:type="dcterms:W3CDTF">2013-10-06T04:33:29Z</dcterms:created>
  <dcterms:modified xsi:type="dcterms:W3CDTF">2013-10-06T13:01:22Z</dcterms:modified>
</cp:coreProperties>
</file>