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9" r:id="rId5"/>
    <p:sldId id="266" r:id="rId6"/>
    <p:sldId id="258" r:id="rId7"/>
    <p:sldId id="261" r:id="rId8"/>
    <p:sldId id="264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A6B51-BBB7-49DF-AF53-5095E45D279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B49C48-A66B-4697-88DD-8256CEE27925}">
      <dgm:prSet/>
      <dgm:spPr/>
      <dgm:t>
        <a:bodyPr/>
        <a:lstStyle/>
        <a:p>
          <a:pPr rtl="0"/>
          <a:r>
            <a:rPr lang="en-US" smtClean="0"/>
            <a:t>Encapsulation</a:t>
          </a:r>
          <a:endParaRPr lang="en-US"/>
        </a:p>
      </dgm:t>
    </dgm:pt>
    <dgm:pt modelId="{A1C1119E-DA03-4294-94DA-A9DC7092F05F}" type="parTrans" cxnId="{514BFAF3-307C-4236-8AB2-5092A5F88EA0}">
      <dgm:prSet/>
      <dgm:spPr/>
      <dgm:t>
        <a:bodyPr/>
        <a:lstStyle/>
        <a:p>
          <a:endParaRPr lang="en-US"/>
        </a:p>
      </dgm:t>
    </dgm:pt>
    <dgm:pt modelId="{A9746D01-48C6-431D-82B9-EC21B95913F4}" type="sibTrans" cxnId="{514BFAF3-307C-4236-8AB2-5092A5F88EA0}">
      <dgm:prSet/>
      <dgm:spPr/>
      <dgm:t>
        <a:bodyPr/>
        <a:lstStyle/>
        <a:p>
          <a:endParaRPr lang="en-US"/>
        </a:p>
      </dgm:t>
    </dgm:pt>
    <dgm:pt modelId="{04402A8F-3705-44E8-9848-7D151E9A5942}">
      <dgm:prSet/>
      <dgm:spPr/>
      <dgm:t>
        <a:bodyPr/>
        <a:lstStyle/>
        <a:p>
          <a:pPr rtl="0"/>
          <a:r>
            <a:rPr lang="en-US" smtClean="0"/>
            <a:t>Do Not Repeat Yourself</a:t>
          </a:r>
          <a:endParaRPr lang="en-US"/>
        </a:p>
      </dgm:t>
    </dgm:pt>
    <dgm:pt modelId="{DF956C2D-1C6D-463C-ADD0-89182A151D9A}" type="parTrans" cxnId="{FC2E12D3-BC0C-4798-868E-4E5C19C9FF63}">
      <dgm:prSet/>
      <dgm:spPr/>
      <dgm:t>
        <a:bodyPr/>
        <a:lstStyle/>
        <a:p>
          <a:endParaRPr lang="en-US"/>
        </a:p>
      </dgm:t>
    </dgm:pt>
    <dgm:pt modelId="{BE91524A-4C08-4A9B-BFF1-157C3CF1AE68}" type="sibTrans" cxnId="{FC2E12D3-BC0C-4798-868E-4E5C19C9FF63}">
      <dgm:prSet/>
      <dgm:spPr/>
      <dgm:t>
        <a:bodyPr/>
        <a:lstStyle/>
        <a:p>
          <a:endParaRPr lang="en-US"/>
        </a:p>
      </dgm:t>
    </dgm:pt>
    <dgm:pt modelId="{F556AF02-EBED-4536-A33A-A6926C5E4D41}">
      <dgm:prSet/>
      <dgm:spPr/>
      <dgm:t>
        <a:bodyPr/>
        <a:lstStyle/>
        <a:p>
          <a:pPr rtl="0"/>
          <a:r>
            <a:rPr lang="en-US" smtClean="0"/>
            <a:t>Separation of Concerns</a:t>
          </a:r>
          <a:endParaRPr lang="en-US"/>
        </a:p>
      </dgm:t>
    </dgm:pt>
    <dgm:pt modelId="{C900B662-64E7-4E1C-91D2-88E177B4DACC}" type="parTrans" cxnId="{0A4285DE-6664-4BAF-99DB-420978C7302D}">
      <dgm:prSet/>
      <dgm:spPr/>
      <dgm:t>
        <a:bodyPr/>
        <a:lstStyle/>
        <a:p>
          <a:endParaRPr lang="en-US"/>
        </a:p>
      </dgm:t>
    </dgm:pt>
    <dgm:pt modelId="{024B6CB7-BD6D-4428-8AA9-1B09AF5D191C}" type="sibTrans" cxnId="{0A4285DE-6664-4BAF-99DB-420978C7302D}">
      <dgm:prSet/>
      <dgm:spPr/>
      <dgm:t>
        <a:bodyPr/>
        <a:lstStyle/>
        <a:p>
          <a:endParaRPr lang="en-US"/>
        </a:p>
      </dgm:t>
    </dgm:pt>
    <dgm:pt modelId="{A7B73DC2-4DB5-4816-AA65-0D2CDE6F0015}" type="pres">
      <dgm:prSet presAssocID="{DB9A6B51-BBB7-49DF-AF53-5095E45D2796}" presName="compositeShape" presStyleCnt="0">
        <dgm:presLayoutVars>
          <dgm:dir/>
          <dgm:resizeHandles/>
        </dgm:presLayoutVars>
      </dgm:prSet>
      <dgm:spPr/>
    </dgm:pt>
    <dgm:pt modelId="{CCA7D70F-8723-42F4-A91F-58619B51B293}" type="pres">
      <dgm:prSet presAssocID="{DB9A6B51-BBB7-49DF-AF53-5095E45D2796}" presName="pyramid" presStyleLbl="node1" presStyleIdx="0" presStyleCnt="1"/>
      <dgm:spPr/>
    </dgm:pt>
    <dgm:pt modelId="{47A1BC4D-A03F-4F38-A6B4-9342DF2AE74C}" type="pres">
      <dgm:prSet presAssocID="{DB9A6B51-BBB7-49DF-AF53-5095E45D2796}" presName="theList" presStyleCnt="0"/>
      <dgm:spPr/>
    </dgm:pt>
    <dgm:pt modelId="{AF96145E-2A2E-408F-957B-5EFC1BC0F67A}" type="pres">
      <dgm:prSet presAssocID="{6EB49C48-A66B-4697-88DD-8256CEE27925}" presName="aNode" presStyleLbl="fgAcc1" presStyleIdx="0" presStyleCnt="3">
        <dgm:presLayoutVars>
          <dgm:bulletEnabled val="1"/>
        </dgm:presLayoutVars>
      </dgm:prSet>
      <dgm:spPr/>
    </dgm:pt>
    <dgm:pt modelId="{B1BD98C3-B7E9-4FC9-BF89-57612DE36621}" type="pres">
      <dgm:prSet presAssocID="{6EB49C48-A66B-4697-88DD-8256CEE27925}" presName="aSpace" presStyleCnt="0"/>
      <dgm:spPr/>
    </dgm:pt>
    <dgm:pt modelId="{68AC6DF9-CCB0-4397-BF46-A2730F58824C}" type="pres">
      <dgm:prSet presAssocID="{04402A8F-3705-44E8-9848-7D151E9A5942}" presName="aNode" presStyleLbl="fgAcc1" presStyleIdx="1" presStyleCnt="3">
        <dgm:presLayoutVars>
          <dgm:bulletEnabled val="1"/>
        </dgm:presLayoutVars>
      </dgm:prSet>
      <dgm:spPr/>
    </dgm:pt>
    <dgm:pt modelId="{0B351818-B23E-4DB9-8B8F-8C76B5BBB2DC}" type="pres">
      <dgm:prSet presAssocID="{04402A8F-3705-44E8-9848-7D151E9A5942}" presName="aSpace" presStyleCnt="0"/>
      <dgm:spPr/>
    </dgm:pt>
    <dgm:pt modelId="{3FF0FEC7-219D-4250-9F07-E41AFC981829}" type="pres">
      <dgm:prSet presAssocID="{F556AF02-EBED-4536-A33A-A6926C5E4D41}" presName="aNode" presStyleLbl="fgAcc1" presStyleIdx="2" presStyleCnt="3">
        <dgm:presLayoutVars>
          <dgm:bulletEnabled val="1"/>
        </dgm:presLayoutVars>
      </dgm:prSet>
      <dgm:spPr/>
    </dgm:pt>
    <dgm:pt modelId="{F74DF7A8-D5DB-4411-BCA2-9473C8987E6F}" type="pres">
      <dgm:prSet presAssocID="{F556AF02-EBED-4536-A33A-A6926C5E4D41}" presName="aSpace" presStyleCnt="0"/>
      <dgm:spPr/>
    </dgm:pt>
  </dgm:ptLst>
  <dgm:cxnLst>
    <dgm:cxn modelId="{8F33B03A-EB19-4A55-A204-C6AB393CE50A}" type="presOf" srcId="{DB9A6B51-BBB7-49DF-AF53-5095E45D2796}" destId="{A7B73DC2-4DB5-4816-AA65-0D2CDE6F0015}" srcOrd="0" destOrd="0" presId="urn:microsoft.com/office/officeart/2005/8/layout/pyramid2"/>
    <dgm:cxn modelId="{8CAB2414-5678-4544-9241-73D12AFEDCA5}" type="presOf" srcId="{6EB49C48-A66B-4697-88DD-8256CEE27925}" destId="{AF96145E-2A2E-408F-957B-5EFC1BC0F67A}" srcOrd="0" destOrd="0" presId="urn:microsoft.com/office/officeart/2005/8/layout/pyramid2"/>
    <dgm:cxn modelId="{0A4285DE-6664-4BAF-99DB-420978C7302D}" srcId="{DB9A6B51-BBB7-49DF-AF53-5095E45D2796}" destId="{F556AF02-EBED-4536-A33A-A6926C5E4D41}" srcOrd="2" destOrd="0" parTransId="{C900B662-64E7-4E1C-91D2-88E177B4DACC}" sibTransId="{024B6CB7-BD6D-4428-8AA9-1B09AF5D191C}"/>
    <dgm:cxn modelId="{FC2E12D3-BC0C-4798-868E-4E5C19C9FF63}" srcId="{DB9A6B51-BBB7-49DF-AF53-5095E45D2796}" destId="{04402A8F-3705-44E8-9848-7D151E9A5942}" srcOrd="1" destOrd="0" parTransId="{DF956C2D-1C6D-463C-ADD0-89182A151D9A}" sibTransId="{BE91524A-4C08-4A9B-BFF1-157C3CF1AE68}"/>
    <dgm:cxn modelId="{514BFAF3-307C-4236-8AB2-5092A5F88EA0}" srcId="{DB9A6B51-BBB7-49DF-AF53-5095E45D2796}" destId="{6EB49C48-A66B-4697-88DD-8256CEE27925}" srcOrd="0" destOrd="0" parTransId="{A1C1119E-DA03-4294-94DA-A9DC7092F05F}" sibTransId="{A9746D01-48C6-431D-82B9-EC21B95913F4}"/>
    <dgm:cxn modelId="{03D9EEE0-B6F7-47E1-A84F-2A5F9B803BD0}" type="presOf" srcId="{F556AF02-EBED-4536-A33A-A6926C5E4D41}" destId="{3FF0FEC7-219D-4250-9F07-E41AFC981829}" srcOrd="0" destOrd="0" presId="urn:microsoft.com/office/officeart/2005/8/layout/pyramid2"/>
    <dgm:cxn modelId="{DD896FDB-66B4-4A44-BDC2-1AA8847C7165}" type="presOf" srcId="{04402A8F-3705-44E8-9848-7D151E9A5942}" destId="{68AC6DF9-CCB0-4397-BF46-A2730F58824C}" srcOrd="0" destOrd="0" presId="urn:microsoft.com/office/officeart/2005/8/layout/pyramid2"/>
    <dgm:cxn modelId="{AD24D360-80C9-40C0-ACA9-7B1BA8C574D1}" type="presParOf" srcId="{A7B73DC2-4DB5-4816-AA65-0D2CDE6F0015}" destId="{CCA7D70F-8723-42F4-A91F-58619B51B293}" srcOrd="0" destOrd="0" presId="urn:microsoft.com/office/officeart/2005/8/layout/pyramid2"/>
    <dgm:cxn modelId="{8280D0E3-1E9C-46F7-86D0-E7E3EAD50EE8}" type="presParOf" srcId="{A7B73DC2-4DB5-4816-AA65-0D2CDE6F0015}" destId="{47A1BC4D-A03F-4F38-A6B4-9342DF2AE74C}" srcOrd="1" destOrd="0" presId="urn:microsoft.com/office/officeart/2005/8/layout/pyramid2"/>
    <dgm:cxn modelId="{2CFDE9D5-B9E6-4812-A801-5238716D63D6}" type="presParOf" srcId="{47A1BC4D-A03F-4F38-A6B4-9342DF2AE74C}" destId="{AF96145E-2A2E-408F-957B-5EFC1BC0F67A}" srcOrd="0" destOrd="0" presId="urn:microsoft.com/office/officeart/2005/8/layout/pyramid2"/>
    <dgm:cxn modelId="{E03FDB21-9231-4D08-8C27-C8EA98918DA9}" type="presParOf" srcId="{47A1BC4D-A03F-4F38-A6B4-9342DF2AE74C}" destId="{B1BD98C3-B7E9-4FC9-BF89-57612DE36621}" srcOrd="1" destOrd="0" presId="urn:microsoft.com/office/officeart/2005/8/layout/pyramid2"/>
    <dgm:cxn modelId="{A042AF41-7EE2-4982-91D2-738A43AF389A}" type="presParOf" srcId="{47A1BC4D-A03F-4F38-A6B4-9342DF2AE74C}" destId="{68AC6DF9-CCB0-4397-BF46-A2730F58824C}" srcOrd="2" destOrd="0" presId="urn:microsoft.com/office/officeart/2005/8/layout/pyramid2"/>
    <dgm:cxn modelId="{6C284926-9D9D-4790-83A0-A91FCAA5BC35}" type="presParOf" srcId="{47A1BC4D-A03F-4F38-A6B4-9342DF2AE74C}" destId="{0B351818-B23E-4DB9-8B8F-8C76B5BBB2DC}" srcOrd="3" destOrd="0" presId="urn:microsoft.com/office/officeart/2005/8/layout/pyramid2"/>
    <dgm:cxn modelId="{9E6096D1-F8E7-4952-8963-FB44F048AFD7}" type="presParOf" srcId="{47A1BC4D-A03F-4F38-A6B4-9342DF2AE74C}" destId="{3FF0FEC7-219D-4250-9F07-E41AFC981829}" srcOrd="4" destOrd="0" presId="urn:microsoft.com/office/officeart/2005/8/layout/pyramid2"/>
    <dgm:cxn modelId="{A793EA16-A52B-452C-8ABC-98C70F5DEB4D}" type="presParOf" srcId="{47A1BC4D-A03F-4F38-A6B4-9342DF2AE74C}" destId="{F74DF7A8-D5DB-4411-BCA2-9473C8987E6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04603-6BAC-4F85-B1C6-11DF22C4C1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675802-C2D9-48C9-BE8D-9D3A09063784}">
      <dgm:prSet/>
      <dgm:spPr/>
      <dgm:t>
        <a:bodyPr/>
        <a:lstStyle/>
        <a:p>
          <a:pPr rtl="0"/>
          <a:r>
            <a:rPr lang="en-US" dirty="0" smtClean="0"/>
            <a:t>Low-level Control</a:t>
          </a:r>
          <a:endParaRPr lang="en-US" dirty="0"/>
        </a:p>
      </dgm:t>
    </dgm:pt>
    <dgm:pt modelId="{A49BAE79-83BD-46F2-879A-D5757AB9C60F}" type="parTrans" cxnId="{431C8E9B-9435-4FF8-91A0-0BB2CF00667B}">
      <dgm:prSet/>
      <dgm:spPr/>
      <dgm:t>
        <a:bodyPr/>
        <a:lstStyle/>
        <a:p>
          <a:endParaRPr lang="en-US"/>
        </a:p>
      </dgm:t>
    </dgm:pt>
    <dgm:pt modelId="{B2DECE40-2656-4B72-9D43-DF2243E166B8}" type="sibTrans" cxnId="{431C8E9B-9435-4FF8-91A0-0BB2CF00667B}">
      <dgm:prSet/>
      <dgm:spPr/>
      <dgm:t>
        <a:bodyPr/>
        <a:lstStyle/>
        <a:p>
          <a:endParaRPr lang="en-US"/>
        </a:p>
      </dgm:t>
    </dgm:pt>
    <dgm:pt modelId="{D0C17250-67FD-4134-8EE3-FCB55AA2E1D8}">
      <dgm:prSet/>
      <dgm:spPr/>
      <dgm:t>
        <a:bodyPr/>
        <a:lstStyle/>
        <a:p>
          <a:pPr rtl="0"/>
          <a:r>
            <a:rPr lang="en-US" dirty="0" smtClean="0"/>
            <a:t>High-level Structures</a:t>
          </a:r>
          <a:endParaRPr lang="en-US" dirty="0"/>
        </a:p>
      </dgm:t>
    </dgm:pt>
    <dgm:pt modelId="{4F5AD0D1-D0C0-4174-9C6F-FEA93382EBD6}" type="parTrans" cxnId="{74208645-4B1F-41DD-8974-3C4BB7A73F87}">
      <dgm:prSet/>
      <dgm:spPr/>
      <dgm:t>
        <a:bodyPr/>
        <a:lstStyle/>
        <a:p>
          <a:endParaRPr lang="en-US"/>
        </a:p>
      </dgm:t>
    </dgm:pt>
    <dgm:pt modelId="{F4D175A6-22FC-4FED-A814-A2650EFFA679}" type="sibTrans" cxnId="{74208645-4B1F-41DD-8974-3C4BB7A73F87}">
      <dgm:prSet/>
      <dgm:spPr/>
      <dgm:t>
        <a:bodyPr/>
        <a:lstStyle/>
        <a:p>
          <a:endParaRPr lang="en-US"/>
        </a:p>
      </dgm:t>
    </dgm:pt>
    <dgm:pt modelId="{89C24F14-0E07-466A-B285-7FE199858BEB}">
      <dgm:prSet/>
      <dgm:spPr/>
      <dgm:t>
        <a:bodyPr/>
        <a:lstStyle/>
        <a:p>
          <a:pPr rtl="0"/>
          <a:r>
            <a:rPr lang="en-US" dirty="0" smtClean="0"/>
            <a:t>High-speed Partial Compile</a:t>
          </a:r>
          <a:endParaRPr lang="en-US" dirty="0"/>
        </a:p>
      </dgm:t>
    </dgm:pt>
    <dgm:pt modelId="{5D84B0FD-EF77-485A-B1A6-23B12DBFC122}" type="parTrans" cxnId="{734F54EA-D50F-473F-BC14-AA9C5D868261}">
      <dgm:prSet/>
      <dgm:spPr/>
      <dgm:t>
        <a:bodyPr/>
        <a:lstStyle/>
        <a:p>
          <a:endParaRPr lang="en-US"/>
        </a:p>
      </dgm:t>
    </dgm:pt>
    <dgm:pt modelId="{EA9CA0D5-7D91-4D5A-88D4-4D9577E170A9}" type="sibTrans" cxnId="{734F54EA-D50F-473F-BC14-AA9C5D868261}">
      <dgm:prSet/>
      <dgm:spPr/>
      <dgm:t>
        <a:bodyPr/>
        <a:lstStyle/>
        <a:p>
          <a:endParaRPr lang="en-US"/>
        </a:p>
      </dgm:t>
    </dgm:pt>
    <dgm:pt modelId="{7E1AD85D-AAA2-44B0-B9D0-CD8D38D21392}">
      <dgm:prSet/>
      <dgm:spPr/>
      <dgm:t>
        <a:bodyPr/>
        <a:lstStyle/>
        <a:p>
          <a:pPr rtl="0"/>
          <a:r>
            <a:rPr lang="en-US" dirty="0" smtClean="0"/>
            <a:t>Direct Public Sharing</a:t>
          </a:r>
          <a:endParaRPr lang="en-US" dirty="0"/>
        </a:p>
      </dgm:t>
    </dgm:pt>
    <dgm:pt modelId="{A709D593-3F07-4D7D-B82B-C638A8E93BE6}" type="parTrans" cxnId="{FB23EA83-228C-4500-8205-F7D83BFB52C7}">
      <dgm:prSet/>
      <dgm:spPr/>
      <dgm:t>
        <a:bodyPr/>
        <a:lstStyle/>
        <a:p>
          <a:endParaRPr lang="en-US"/>
        </a:p>
      </dgm:t>
    </dgm:pt>
    <dgm:pt modelId="{490E3E16-ABC3-47DB-8269-60A811C261D0}" type="sibTrans" cxnId="{FB23EA83-228C-4500-8205-F7D83BFB52C7}">
      <dgm:prSet/>
      <dgm:spPr/>
      <dgm:t>
        <a:bodyPr/>
        <a:lstStyle/>
        <a:p>
          <a:endParaRPr lang="en-US"/>
        </a:p>
      </dgm:t>
    </dgm:pt>
    <dgm:pt modelId="{B86501F0-D4CC-497D-9519-0521D01F8045}">
      <dgm:prSet/>
      <dgm:spPr/>
      <dgm:t>
        <a:bodyPr/>
        <a:lstStyle/>
        <a:p>
          <a:pPr rtl="0"/>
          <a:r>
            <a:rPr lang="en-US" dirty="0" smtClean="0"/>
            <a:t>Simpler Code Import</a:t>
          </a:r>
          <a:endParaRPr lang="en-US" dirty="0"/>
        </a:p>
      </dgm:t>
    </dgm:pt>
    <dgm:pt modelId="{D97497A6-835A-4171-8F2B-108CEBC369E8}" type="parTrans" cxnId="{D00153A4-3F09-4C62-85DB-014EEBD8224B}">
      <dgm:prSet/>
      <dgm:spPr/>
      <dgm:t>
        <a:bodyPr/>
        <a:lstStyle/>
        <a:p>
          <a:endParaRPr lang="en-US"/>
        </a:p>
      </dgm:t>
    </dgm:pt>
    <dgm:pt modelId="{E29A8B7E-1851-499E-99FD-E8F2B263B2FE}" type="sibTrans" cxnId="{D00153A4-3F09-4C62-85DB-014EEBD8224B}">
      <dgm:prSet/>
      <dgm:spPr/>
      <dgm:t>
        <a:bodyPr/>
        <a:lstStyle/>
        <a:p>
          <a:endParaRPr lang="en-US"/>
        </a:p>
      </dgm:t>
    </dgm:pt>
    <dgm:pt modelId="{B438D8EA-0C47-4E70-89BC-6636B665C836}">
      <dgm:prSet/>
      <dgm:spPr/>
      <dgm:t>
        <a:bodyPr/>
        <a:lstStyle/>
        <a:p>
          <a:pPr rtl="0"/>
          <a:r>
            <a:rPr lang="en-US" dirty="0" smtClean="0"/>
            <a:t>Simpler Logic Expressions</a:t>
          </a:r>
          <a:endParaRPr lang="en-US" dirty="0"/>
        </a:p>
      </dgm:t>
    </dgm:pt>
    <dgm:pt modelId="{45F281EC-6CD8-4FF5-9340-431D34D3B2B0}" type="parTrans" cxnId="{C1ADEE01-5370-4F4B-B0F6-0E37D8F75029}">
      <dgm:prSet/>
      <dgm:spPr/>
      <dgm:t>
        <a:bodyPr/>
        <a:lstStyle/>
        <a:p>
          <a:endParaRPr lang="en-US"/>
        </a:p>
      </dgm:t>
    </dgm:pt>
    <dgm:pt modelId="{4C40992A-93D9-45C2-87E4-7A0FC084370B}" type="sibTrans" cxnId="{C1ADEE01-5370-4F4B-B0F6-0E37D8F75029}">
      <dgm:prSet/>
      <dgm:spPr/>
      <dgm:t>
        <a:bodyPr/>
        <a:lstStyle/>
        <a:p>
          <a:endParaRPr lang="en-US"/>
        </a:p>
      </dgm:t>
    </dgm:pt>
    <dgm:pt modelId="{91F75EC9-2C08-48E8-A690-463FE1EB4578}" type="pres">
      <dgm:prSet presAssocID="{45B04603-6BAC-4F85-B1C6-11DF22C4C1D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400BAB8-7B0D-4374-85E7-6059E0F16F82}" type="pres">
      <dgm:prSet presAssocID="{45B04603-6BAC-4F85-B1C6-11DF22C4C1D4}" presName="pyramid" presStyleLbl="node1" presStyleIdx="0" presStyleCnt="1"/>
      <dgm:spPr/>
    </dgm:pt>
    <dgm:pt modelId="{3011F71A-54A0-4D95-BDDD-41915C51608E}" type="pres">
      <dgm:prSet presAssocID="{45B04603-6BAC-4F85-B1C6-11DF22C4C1D4}" presName="theList" presStyleCnt="0"/>
      <dgm:spPr/>
    </dgm:pt>
    <dgm:pt modelId="{D61C1726-32DD-4363-94A5-8710CAAF4857}" type="pres">
      <dgm:prSet presAssocID="{DA675802-C2D9-48C9-BE8D-9D3A09063784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39908-5465-418E-90C3-E9F2DC3A4DF8}" type="pres">
      <dgm:prSet presAssocID="{DA675802-C2D9-48C9-BE8D-9D3A09063784}" presName="aSpace" presStyleCnt="0"/>
      <dgm:spPr/>
    </dgm:pt>
    <dgm:pt modelId="{041B3353-AC05-42A1-B41F-4C749B1D80AE}" type="pres">
      <dgm:prSet presAssocID="{D0C17250-67FD-4134-8EE3-FCB55AA2E1D8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81948-27CC-4196-BE76-682F6D326CD4}" type="pres">
      <dgm:prSet presAssocID="{D0C17250-67FD-4134-8EE3-FCB55AA2E1D8}" presName="aSpace" presStyleCnt="0"/>
      <dgm:spPr/>
    </dgm:pt>
    <dgm:pt modelId="{9AECBF95-0A67-462C-95D3-6F530667CC94}" type="pres">
      <dgm:prSet presAssocID="{89C24F14-0E07-466A-B285-7FE199858BEB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A26C3-7EF0-4C0E-9878-E4059C90D8B1}" type="pres">
      <dgm:prSet presAssocID="{89C24F14-0E07-466A-B285-7FE199858BEB}" presName="aSpace" presStyleCnt="0"/>
      <dgm:spPr/>
    </dgm:pt>
    <dgm:pt modelId="{9221837C-BC99-4FC7-AD69-094EE987221E}" type="pres">
      <dgm:prSet presAssocID="{7E1AD85D-AAA2-44B0-B9D0-CD8D38D21392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8B10E-4EBB-4454-A8E7-C51162ACCB64}" type="pres">
      <dgm:prSet presAssocID="{7E1AD85D-AAA2-44B0-B9D0-CD8D38D21392}" presName="aSpace" presStyleCnt="0"/>
      <dgm:spPr/>
    </dgm:pt>
    <dgm:pt modelId="{4B7B542A-612B-4C4E-962A-D2ECF8DF1F94}" type="pres">
      <dgm:prSet presAssocID="{B86501F0-D4CC-497D-9519-0521D01F8045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6CF1F-4D31-4781-93B6-CC69B98B48AE}" type="pres">
      <dgm:prSet presAssocID="{B86501F0-D4CC-497D-9519-0521D01F8045}" presName="aSpace" presStyleCnt="0"/>
      <dgm:spPr/>
    </dgm:pt>
    <dgm:pt modelId="{4C35AA93-DD80-465F-A284-36AF7F789E47}" type="pres">
      <dgm:prSet presAssocID="{B438D8EA-0C47-4E70-89BC-6636B665C836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31CB5-C5BA-44B6-B683-E9695C8233E7}" type="pres">
      <dgm:prSet presAssocID="{B438D8EA-0C47-4E70-89BC-6636B665C836}" presName="aSpace" presStyleCnt="0"/>
      <dgm:spPr/>
    </dgm:pt>
  </dgm:ptLst>
  <dgm:cxnLst>
    <dgm:cxn modelId="{2C25A237-8366-49E9-A464-1DECD5709C58}" type="presOf" srcId="{DA675802-C2D9-48C9-BE8D-9D3A09063784}" destId="{D61C1726-32DD-4363-94A5-8710CAAF4857}" srcOrd="0" destOrd="0" presId="urn:microsoft.com/office/officeart/2005/8/layout/pyramid2"/>
    <dgm:cxn modelId="{431C8E9B-9435-4FF8-91A0-0BB2CF00667B}" srcId="{45B04603-6BAC-4F85-B1C6-11DF22C4C1D4}" destId="{DA675802-C2D9-48C9-BE8D-9D3A09063784}" srcOrd="0" destOrd="0" parTransId="{A49BAE79-83BD-46F2-879A-D5757AB9C60F}" sibTransId="{B2DECE40-2656-4B72-9D43-DF2243E166B8}"/>
    <dgm:cxn modelId="{C1ADEE01-5370-4F4B-B0F6-0E37D8F75029}" srcId="{45B04603-6BAC-4F85-B1C6-11DF22C4C1D4}" destId="{B438D8EA-0C47-4E70-89BC-6636B665C836}" srcOrd="5" destOrd="0" parTransId="{45F281EC-6CD8-4FF5-9340-431D34D3B2B0}" sibTransId="{4C40992A-93D9-45C2-87E4-7A0FC084370B}"/>
    <dgm:cxn modelId="{F0C9DEEA-BAF4-44F2-B619-E467119065C7}" type="presOf" srcId="{B86501F0-D4CC-497D-9519-0521D01F8045}" destId="{4B7B542A-612B-4C4E-962A-D2ECF8DF1F94}" srcOrd="0" destOrd="0" presId="urn:microsoft.com/office/officeart/2005/8/layout/pyramid2"/>
    <dgm:cxn modelId="{93351C2D-46A6-4602-96FD-CBAA9D77C514}" type="presOf" srcId="{7E1AD85D-AAA2-44B0-B9D0-CD8D38D21392}" destId="{9221837C-BC99-4FC7-AD69-094EE987221E}" srcOrd="0" destOrd="0" presId="urn:microsoft.com/office/officeart/2005/8/layout/pyramid2"/>
    <dgm:cxn modelId="{D00153A4-3F09-4C62-85DB-014EEBD8224B}" srcId="{45B04603-6BAC-4F85-B1C6-11DF22C4C1D4}" destId="{B86501F0-D4CC-497D-9519-0521D01F8045}" srcOrd="4" destOrd="0" parTransId="{D97497A6-835A-4171-8F2B-108CEBC369E8}" sibTransId="{E29A8B7E-1851-499E-99FD-E8F2B263B2FE}"/>
    <dgm:cxn modelId="{734F54EA-D50F-473F-BC14-AA9C5D868261}" srcId="{45B04603-6BAC-4F85-B1C6-11DF22C4C1D4}" destId="{89C24F14-0E07-466A-B285-7FE199858BEB}" srcOrd="2" destOrd="0" parTransId="{5D84B0FD-EF77-485A-B1A6-23B12DBFC122}" sibTransId="{EA9CA0D5-7D91-4D5A-88D4-4D9577E170A9}"/>
    <dgm:cxn modelId="{61F18411-A918-4AF6-A0BF-3B558DDCFD2D}" type="presOf" srcId="{B438D8EA-0C47-4E70-89BC-6636B665C836}" destId="{4C35AA93-DD80-465F-A284-36AF7F789E47}" srcOrd="0" destOrd="0" presId="urn:microsoft.com/office/officeart/2005/8/layout/pyramid2"/>
    <dgm:cxn modelId="{1111FE58-BB17-4B21-9640-E5833EAE8C52}" type="presOf" srcId="{D0C17250-67FD-4134-8EE3-FCB55AA2E1D8}" destId="{041B3353-AC05-42A1-B41F-4C749B1D80AE}" srcOrd="0" destOrd="0" presId="urn:microsoft.com/office/officeart/2005/8/layout/pyramid2"/>
    <dgm:cxn modelId="{F7FBF7F7-DB41-4009-903E-241DA81F7650}" type="presOf" srcId="{45B04603-6BAC-4F85-B1C6-11DF22C4C1D4}" destId="{91F75EC9-2C08-48E8-A690-463FE1EB4578}" srcOrd="0" destOrd="0" presId="urn:microsoft.com/office/officeart/2005/8/layout/pyramid2"/>
    <dgm:cxn modelId="{32D06A45-8EF9-4F5D-9D12-909279CEFC34}" type="presOf" srcId="{89C24F14-0E07-466A-B285-7FE199858BEB}" destId="{9AECBF95-0A67-462C-95D3-6F530667CC94}" srcOrd="0" destOrd="0" presId="urn:microsoft.com/office/officeart/2005/8/layout/pyramid2"/>
    <dgm:cxn modelId="{FB23EA83-228C-4500-8205-F7D83BFB52C7}" srcId="{45B04603-6BAC-4F85-B1C6-11DF22C4C1D4}" destId="{7E1AD85D-AAA2-44B0-B9D0-CD8D38D21392}" srcOrd="3" destOrd="0" parTransId="{A709D593-3F07-4D7D-B82B-C638A8E93BE6}" sibTransId="{490E3E16-ABC3-47DB-8269-60A811C261D0}"/>
    <dgm:cxn modelId="{74208645-4B1F-41DD-8974-3C4BB7A73F87}" srcId="{45B04603-6BAC-4F85-B1C6-11DF22C4C1D4}" destId="{D0C17250-67FD-4134-8EE3-FCB55AA2E1D8}" srcOrd="1" destOrd="0" parTransId="{4F5AD0D1-D0C0-4174-9C6F-FEA93382EBD6}" sibTransId="{F4D175A6-22FC-4FED-A814-A2650EFFA679}"/>
    <dgm:cxn modelId="{A3574EB4-DB45-429D-ACA7-F3113FF38B14}" type="presParOf" srcId="{91F75EC9-2C08-48E8-A690-463FE1EB4578}" destId="{9400BAB8-7B0D-4374-85E7-6059E0F16F82}" srcOrd="0" destOrd="0" presId="urn:microsoft.com/office/officeart/2005/8/layout/pyramid2"/>
    <dgm:cxn modelId="{56BA1FFC-7FB2-462C-A5F1-429DEE02DCDF}" type="presParOf" srcId="{91F75EC9-2C08-48E8-A690-463FE1EB4578}" destId="{3011F71A-54A0-4D95-BDDD-41915C51608E}" srcOrd="1" destOrd="0" presId="urn:microsoft.com/office/officeart/2005/8/layout/pyramid2"/>
    <dgm:cxn modelId="{2044F3F4-BFF9-49C2-9E62-D4205B83D07D}" type="presParOf" srcId="{3011F71A-54A0-4D95-BDDD-41915C51608E}" destId="{D61C1726-32DD-4363-94A5-8710CAAF4857}" srcOrd="0" destOrd="0" presId="urn:microsoft.com/office/officeart/2005/8/layout/pyramid2"/>
    <dgm:cxn modelId="{C61198A1-4D13-4BDA-8806-B196DF139C94}" type="presParOf" srcId="{3011F71A-54A0-4D95-BDDD-41915C51608E}" destId="{8D939908-5465-418E-90C3-E9F2DC3A4DF8}" srcOrd="1" destOrd="0" presId="urn:microsoft.com/office/officeart/2005/8/layout/pyramid2"/>
    <dgm:cxn modelId="{01B1A796-4BDC-48CE-A199-EFFB859F561D}" type="presParOf" srcId="{3011F71A-54A0-4D95-BDDD-41915C51608E}" destId="{041B3353-AC05-42A1-B41F-4C749B1D80AE}" srcOrd="2" destOrd="0" presId="urn:microsoft.com/office/officeart/2005/8/layout/pyramid2"/>
    <dgm:cxn modelId="{C4D9E4BE-1BBD-4520-AF54-BBF93243305F}" type="presParOf" srcId="{3011F71A-54A0-4D95-BDDD-41915C51608E}" destId="{62881948-27CC-4196-BE76-682F6D326CD4}" srcOrd="3" destOrd="0" presId="urn:microsoft.com/office/officeart/2005/8/layout/pyramid2"/>
    <dgm:cxn modelId="{9926E714-5FBB-44A5-A293-1C56AB17FF61}" type="presParOf" srcId="{3011F71A-54A0-4D95-BDDD-41915C51608E}" destId="{9AECBF95-0A67-462C-95D3-6F530667CC94}" srcOrd="4" destOrd="0" presId="urn:microsoft.com/office/officeart/2005/8/layout/pyramid2"/>
    <dgm:cxn modelId="{0CA5DFB1-7830-4E87-8B1C-F2EADF4ECD41}" type="presParOf" srcId="{3011F71A-54A0-4D95-BDDD-41915C51608E}" destId="{ACBA26C3-7EF0-4C0E-9878-E4059C90D8B1}" srcOrd="5" destOrd="0" presId="urn:microsoft.com/office/officeart/2005/8/layout/pyramid2"/>
    <dgm:cxn modelId="{626B1445-998A-4C5B-949F-51134DF4A7E9}" type="presParOf" srcId="{3011F71A-54A0-4D95-BDDD-41915C51608E}" destId="{9221837C-BC99-4FC7-AD69-094EE987221E}" srcOrd="6" destOrd="0" presId="urn:microsoft.com/office/officeart/2005/8/layout/pyramid2"/>
    <dgm:cxn modelId="{C57DB390-2076-4CAF-B239-EE0D98A6B7D6}" type="presParOf" srcId="{3011F71A-54A0-4D95-BDDD-41915C51608E}" destId="{2C88B10E-4EBB-4454-A8E7-C51162ACCB64}" srcOrd="7" destOrd="0" presId="urn:microsoft.com/office/officeart/2005/8/layout/pyramid2"/>
    <dgm:cxn modelId="{C65EDD69-AF32-4A00-874A-6341CFE44427}" type="presParOf" srcId="{3011F71A-54A0-4D95-BDDD-41915C51608E}" destId="{4B7B542A-612B-4C4E-962A-D2ECF8DF1F94}" srcOrd="8" destOrd="0" presId="urn:microsoft.com/office/officeart/2005/8/layout/pyramid2"/>
    <dgm:cxn modelId="{B7A3C21F-3592-459E-88E9-3B8AC110BDB9}" type="presParOf" srcId="{3011F71A-54A0-4D95-BDDD-41915C51608E}" destId="{6E76CF1F-4D31-4781-93B6-CC69B98B48AE}" srcOrd="9" destOrd="0" presId="urn:microsoft.com/office/officeart/2005/8/layout/pyramid2"/>
    <dgm:cxn modelId="{A8672ACB-7D70-43BF-998E-EAE94F55AF4E}" type="presParOf" srcId="{3011F71A-54A0-4D95-BDDD-41915C51608E}" destId="{4C35AA93-DD80-465F-A284-36AF7F789E47}" srcOrd="10" destOrd="0" presId="urn:microsoft.com/office/officeart/2005/8/layout/pyramid2"/>
    <dgm:cxn modelId="{62DE4ACD-B11C-42AB-8EC8-B0FBE93AD3C2}" type="presParOf" srcId="{3011F71A-54A0-4D95-BDDD-41915C51608E}" destId="{A6F31CB5-C5BA-44B6-B683-E9695C8233E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A95B21-A0D1-4372-9B07-8A6F7E3B6D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E90BF-9690-4832-8CC5-8D381E1212FF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022785-2876-4B1F-917D-225BA56DE2BD}" type="parTrans" cxnId="{D5560AD4-4A6F-4FBB-8D2B-BC53033AB4EB}">
      <dgm:prSet/>
      <dgm:spPr/>
      <dgm:t>
        <a:bodyPr/>
        <a:lstStyle/>
        <a:p>
          <a:endParaRPr lang="en-US"/>
        </a:p>
      </dgm:t>
    </dgm:pt>
    <dgm:pt modelId="{F7F79D90-1CFF-4E1B-B728-9B1730CA2060}" type="sibTrans" cxnId="{D5560AD4-4A6F-4FBB-8D2B-BC53033AB4EB}">
      <dgm:prSet/>
      <dgm:spPr/>
      <dgm:t>
        <a:bodyPr/>
        <a:lstStyle/>
        <a:p>
          <a:endParaRPr lang="en-US"/>
        </a:p>
      </dgm:t>
    </dgm:pt>
    <dgm:pt modelId="{2035BAB6-653A-489B-842A-B085E1884C40}">
      <dgm:prSet phldrT="[Text]"/>
      <dgm:spPr/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B3B498EB-B9DC-4DFB-BBE0-6EB2E116FF6C}" type="parTrans" cxnId="{06C3A642-720D-4FEC-85E1-245E7E842850}">
      <dgm:prSet/>
      <dgm:spPr/>
      <dgm:t>
        <a:bodyPr/>
        <a:lstStyle/>
        <a:p>
          <a:endParaRPr lang="en-US"/>
        </a:p>
      </dgm:t>
    </dgm:pt>
    <dgm:pt modelId="{56E2FC3B-6489-4AF2-9E1B-0D936F37B9BF}" type="sibTrans" cxnId="{06C3A642-720D-4FEC-85E1-245E7E842850}">
      <dgm:prSet/>
      <dgm:spPr/>
      <dgm:t>
        <a:bodyPr/>
        <a:lstStyle/>
        <a:p>
          <a:endParaRPr lang="en-US"/>
        </a:p>
      </dgm:t>
    </dgm:pt>
    <dgm:pt modelId="{FE837A7E-216B-474B-B417-E6811590A827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BC3F4DFD-A22B-41EB-8DD7-2ED1B5CEDDF1}" type="parTrans" cxnId="{CA2EEE38-B4E4-4E49-8480-287229776E34}">
      <dgm:prSet/>
      <dgm:spPr/>
      <dgm:t>
        <a:bodyPr/>
        <a:lstStyle/>
        <a:p>
          <a:endParaRPr lang="en-US"/>
        </a:p>
      </dgm:t>
    </dgm:pt>
    <dgm:pt modelId="{1440D0E1-1FAC-4777-9262-F6378A1E3FFB}" type="sibTrans" cxnId="{CA2EEE38-B4E4-4E49-8480-287229776E34}">
      <dgm:prSet/>
      <dgm:spPr/>
      <dgm:t>
        <a:bodyPr/>
        <a:lstStyle/>
        <a:p>
          <a:endParaRPr lang="en-US"/>
        </a:p>
      </dgm:t>
    </dgm:pt>
    <dgm:pt modelId="{B4609834-102F-433A-B9EB-D1AA2F1B0CD6}">
      <dgm:prSet phldrT="[Text]"/>
      <dgm:spPr/>
      <dgm:t>
        <a:bodyPr/>
        <a:lstStyle/>
        <a:p>
          <a:r>
            <a:rPr lang="en-US" dirty="0" smtClean="0"/>
            <a:t>C2</a:t>
          </a:r>
          <a:endParaRPr lang="en-US" dirty="0"/>
        </a:p>
      </dgm:t>
    </dgm:pt>
    <dgm:pt modelId="{A0B02AF5-3F69-4B58-8A58-A39D1A606A21}" type="parTrans" cxnId="{0217A5E9-1554-4CF3-9FA8-758AFCDA5D2A}">
      <dgm:prSet/>
      <dgm:spPr/>
      <dgm:t>
        <a:bodyPr/>
        <a:lstStyle/>
        <a:p>
          <a:endParaRPr lang="en-US"/>
        </a:p>
      </dgm:t>
    </dgm:pt>
    <dgm:pt modelId="{3D8F6361-FA77-4B4B-B576-C554FD097845}" type="sibTrans" cxnId="{0217A5E9-1554-4CF3-9FA8-758AFCDA5D2A}">
      <dgm:prSet/>
      <dgm:spPr/>
      <dgm:t>
        <a:bodyPr/>
        <a:lstStyle/>
        <a:p>
          <a:endParaRPr lang="en-US"/>
        </a:p>
      </dgm:t>
    </dgm:pt>
    <dgm:pt modelId="{CE68F751-D255-426F-B931-E56E4A1B1B9D}">
      <dgm:prSet phldrT="[Text]"/>
      <dgm:spPr/>
      <dgm:t>
        <a:bodyPr/>
        <a:lstStyle/>
        <a:p>
          <a:r>
            <a:rPr lang="en-US" dirty="0" smtClean="0"/>
            <a:t>B2</a:t>
          </a:r>
          <a:endParaRPr lang="en-US" dirty="0"/>
        </a:p>
      </dgm:t>
    </dgm:pt>
    <dgm:pt modelId="{EEDB75A3-9C20-4851-8DAA-257C680972E5}" type="parTrans" cxnId="{BD03F49E-7F10-42F0-B602-A09E70D432CF}">
      <dgm:prSet/>
      <dgm:spPr/>
      <dgm:t>
        <a:bodyPr/>
        <a:lstStyle/>
        <a:p>
          <a:endParaRPr lang="en-US"/>
        </a:p>
      </dgm:t>
    </dgm:pt>
    <dgm:pt modelId="{2127E153-8B4B-46B1-8882-67B0D81CFE30}" type="sibTrans" cxnId="{BD03F49E-7F10-42F0-B602-A09E70D432CF}">
      <dgm:prSet/>
      <dgm:spPr/>
      <dgm:t>
        <a:bodyPr/>
        <a:lstStyle/>
        <a:p>
          <a:endParaRPr lang="en-US"/>
        </a:p>
      </dgm:t>
    </dgm:pt>
    <dgm:pt modelId="{7403B020-E48F-4A2A-A0CF-30FE6FAE260C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17FDBF74-6E4A-4BFC-87EB-EA61E727D5BB}" type="parTrans" cxnId="{880FD014-47BC-42A0-A84B-F256FC923DCC}">
      <dgm:prSet/>
      <dgm:spPr/>
      <dgm:t>
        <a:bodyPr/>
        <a:lstStyle/>
        <a:p>
          <a:endParaRPr lang="en-US"/>
        </a:p>
      </dgm:t>
    </dgm:pt>
    <dgm:pt modelId="{A6F910AF-6C51-4889-8250-ABF65F7717CD}" type="sibTrans" cxnId="{880FD014-47BC-42A0-A84B-F256FC923DCC}">
      <dgm:prSet/>
      <dgm:spPr/>
      <dgm:t>
        <a:bodyPr/>
        <a:lstStyle/>
        <a:p>
          <a:endParaRPr lang="en-US"/>
        </a:p>
      </dgm:t>
    </dgm:pt>
    <dgm:pt modelId="{AA7F59B6-AF4D-4323-ACF0-9DDC2032B142}">
      <dgm:prSet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DA905F16-1950-44FE-9D6D-4D0DFE21C1D2}" type="parTrans" cxnId="{78C1C5CD-62B9-4717-8DC2-29A388EF3A1A}">
      <dgm:prSet/>
      <dgm:spPr/>
      <dgm:t>
        <a:bodyPr/>
        <a:lstStyle/>
        <a:p>
          <a:endParaRPr lang="en-US"/>
        </a:p>
      </dgm:t>
    </dgm:pt>
    <dgm:pt modelId="{DD3CA7A8-1316-4148-B6A8-97DB7E79238A}" type="sibTrans" cxnId="{78C1C5CD-62B9-4717-8DC2-29A388EF3A1A}">
      <dgm:prSet/>
      <dgm:spPr/>
      <dgm:t>
        <a:bodyPr/>
        <a:lstStyle/>
        <a:p>
          <a:endParaRPr lang="en-US"/>
        </a:p>
      </dgm:t>
    </dgm:pt>
    <dgm:pt modelId="{432AA743-B832-4804-809F-ACF78C9C4CA5}">
      <dgm:prSet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7E25B869-A146-44D6-ACC9-092AFD585E8E}" type="parTrans" cxnId="{F03FC63A-F1D8-4D55-AA2D-CB526D5940C1}">
      <dgm:prSet/>
      <dgm:spPr/>
      <dgm:t>
        <a:bodyPr/>
        <a:lstStyle/>
        <a:p>
          <a:endParaRPr lang="en-US"/>
        </a:p>
      </dgm:t>
    </dgm:pt>
    <dgm:pt modelId="{8ACAD290-8DB9-47DE-97F8-2944B48B9C4E}" type="sibTrans" cxnId="{F03FC63A-F1D8-4D55-AA2D-CB526D5940C1}">
      <dgm:prSet/>
      <dgm:spPr/>
      <dgm:t>
        <a:bodyPr/>
        <a:lstStyle/>
        <a:p>
          <a:endParaRPr lang="en-US"/>
        </a:p>
      </dgm:t>
    </dgm:pt>
    <dgm:pt modelId="{D68A99E2-FC30-4391-84FF-E87920901456}">
      <dgm:prSet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339C762-95AC-4CDD-B3EE-7B4FC228ED5E}" type="parTrans" cxnId="{E076870C-DA53-42CB-848C-934136D83AA0}">
      <dgm:prSet/>
      <dgm:spPr/>
      <dgm:t>
        <a:bodyPr/>
        <a:lstStyle/>
        <a:p>
          <a:endParaRPr lang="en-US"/>
        </a:p>
      </dgm:t>
    </dgm:pt>
    <dgm:pt modelId="{4CB90536-517F-4B61-B58D-40A140F4EBA2}" type="sibTrans" cxnId="{E076870C-DA53-42CB-848C-934136D83AA0}">
      <dgm:prSet/>
      <dgm:spPr/>
      <dgm:t>
        <a:bodyPr/>
        <a:lstStyle/>
        <a:p>
          <a:endParaRPr lang="en-US"/>
        </a:p>
      </dgm:t>
    </dgm:pt>
    <dgm:pt modelId="{0AEB1259-6590-48A6-B8CD-660691069FE2}" type="pres">
      <dgm:prSet presAssocID="{8BA95B21-A0D1-4372-9B07-8A6F7E3B6D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DA91E6-7C4D-4F5B-B2A8-C52A775F2264}" type="pres">
      <dgm:prSet presAssocID="{445E90BF-9690-4832-8CC5-8D381E1212FF}" presName="hierRoot1" presStyleCnt="0"/>
      <dgm:spPr/>
    </dgm:pt>
    <dgm:pt modelId="{19B25070-7111-4242-A429-DE80EE5EC2F7}" type="pres">
      <dgm:prSet presAssocID="{445E90BF-9690-4832-8CC5-8D381E1212FF}" presName="composite" presStyleCnt="0"/>
      <dgm:spPr/>
    </dgm:pt>
    <dgm:pt modelId="{45E9B49A-D268-49EC-81D4-6FE5CD391C06}" type="pres">
      <dgm:prSet presAssocID="{445E90BF-9690-4832-8CC5-8D381E1212FF}" presName="background" presStyleLbl="node0" presStyleIdx="0" presStyleCnt="1"/>
      <dgm:spPr/>
    </dgm:pt>
    <dgm:pt modelId="{F1F43871-47E1-48EE-B644-6A4D3DF9A4C6}" type="pres">
      <dgm:prSet presAssocID="{445E90BF-9690-4832-8CC5-8D381E1212F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AA311-C3BB-4529-B899-D7DA5CC51D6E}" type="pres">
      <dgm:prSet presAssocID="{445E90BF-9690-4832-8CC5-8D381E1212FF}" presName="hierChild2" presStyleCnt="0"/>
      <dgm:spPr/>
    </dgm:pt>
    <dgm:pt modelId="{069F2A14-D849-4772-B1EE-CC540A2C753A}" type="pres">
      <dgm:prSet presAssocID="{B3B498EB-B9DC-4DFB-BBE0-6EB2E116FF6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08D508C-B507-4950-A917-D93CA8E70FC8}" type="pres">
      <dgm:prSet presAssocID="{2035BAB6-653A-489B-842A-B085E1884C40}" presName="hierRoot2" presStyleCnt="0"/>
      <dgm:spPr/>
    </dgm:pt>
    <dgm:pt modelId="{289E7C63-B0A8-46CB-A212-8F4E518695AC}" type="pres">
      <dgm:prSet presAssocID="{2035BAB6-653A-489B-842A-B085E1884C40}" presName="composite2" presStyleCnt="0"/>
      <dgm:spPr/>
    </dgm:pt>
    <dgm:pt modelId="{AC7D7A73-7110-432F-8231-3D1522B296F4}" type="pres">
      <dgm:prSet presAssocID="{2035BAB6-653A-489B-842A-B085E1884C40}" presName="background2" presStyleLbl="node2" presStyleIdx="0" presStyleCnt="2"/>
      <dgm:spPr/>
    </dgm:pt>
    <dgm:pt modelId="{2CFC6CC9-518E-4964-92C0-955C81DDF4EE}" type="pres">
      <dgm:prSet presAssocID="{2035BAB6-653A-489B-842A-B085E1884C4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807771-0A17-4E58-8178-1B4708D4C8D8}" type="pres">
      <dgm:prSet presAssocID="{2035BAB6-653A-489B-842A-B085E1884C40}" presName="hierChild3" presStyleCnt="0"/>
      <dgm:spPr/>
    </dgm:pt>
    <dgm:pt modelId="{1F1B58FA-F4C3-420E-A43C-27F71666DB7E}" type="pres">
      <dgm:prSet presAssocID="{BC3F4DFD-A22B-41EB-8DD7-2ED1B5CEDDF1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89E0ED4-A91F-474B-8F90-203B4DBE8E88}" type="pres">
      <dgm:prSet presAssocID="{FE837A7E-216B-474B-B417-E6811590A827}" presName="hierRoot3" presStyleCnt="0"/>
      <dgm:spPr/>
    </dgm:pt>
    <dgm:pt modelId="{A7584309-7E81-4FE8-B5D7-13BE8A26FCD1}" type="pres">
      <dgm:prSet presAssocID="{FE837A7E-216B-474B-B417-E6811590A827}" presName="composite3" presStyleCnt="0"/>
      <dgm:spPr/>
    </dgm:pt>
    <dgm:pt modelId="{5C708915-10AF-4EC8-9011-63F268F0E16C}" type="pres">
      <dgm:prSet presAssocID="{FE837A7E-216B-474B-B417-E6811590A827}" presName="background3" presStyleLbl="node3" presStyleIdx="0" presStyleCnt="3"/>
      <dgm:spPr/>
    </dgm:pt>
    <dgm:pt modelId="{D599E941-C6C4-4AB8-8429-26F16648441D}" type="pres">
      <dgm:prSet presAssocID="{FE837A7E-216B-474B-B417-E6811590A82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E4A948-0D56-4BBE-A571-0D9B7A07B281}" type="pres">
      <dgm:prSet presAssocID="{FE837A7E-216B-474B-B417-E6811590A827}" presName="hierChild4" presStyleCnt="0"/>
      <dgm:spPr/>
    </dgm:pt>
    <dgm:pt modelId="{6C887EDF-58F8-421B-9A29-5CDA3117767F}" type="pres">
      <dgm:prSet presAssocID="{A0B02AF5-3F69-4B58-8A58-A39D1A606A2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7A44D20-CFAB-4CB0-BDFD-EB910F26FD46}" type="pres">
      <dgm:prSet presAssocID="{B4609834-102F-433A-B9EB-D1AA2F1B0CD6}" presName="hierRoot3" presStyleCnt="0"/>
      <dgm:spPr/>
    </dgm:pt>
    <dgm:pt modelId="{C7E732D1-DC5F-468D-8F27-8BAA6FC36597}" type="pres">
      <dgm:prSet presAssocID="{B4609834-102F-433A-B9EB-D1AA2F1B0CD6}" presName="composite3" presStyleCnt="0"/>
      <dgm:spPr/>
    </dgm:pt>
    <dgm:pt modelId="{3BB22A70-026A-4403-B100-FF1207035AEE}" type="pres">
      <dgm:prSet presAssocID="{B4609834-102F-433A-B9EB-D1AA2F1B0CD6}" presName="background3" presStyleLbl="node3" presStyleIdx="1" presStyleCnt="3"/>
      <dgm:spPr/>
    </dgm:pt>
    <dgm:pt modelId="{5DA5591F-53B7-4885-99DB-7AFB87060435}" type="pres">
      <dgm:prSet presAssocID="{B4609834-102F-433A-B9EB-D1AA2F1B0CD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8FF44A-8DAB-4DD9-B5B3-93D8AE3EE010}" type="pres">
      <dgm:prSet presAssocID="{B4609834-102F-433A-B9EB-D1AA2F1B0CD6}" presName="hierChild4" presStyleCnt="0"/>
      <dgm:spPr/>
    </dgm:pt>
    <dgm:pt modelId="{DE181377-9652-43EA-AA22-B4180D427DFD}" type="pres">
      <dgm:prSet presAssocID="{DA905F16-1950-44FE-9D6D-4D0DFE21C1D2}" presName="Name23" presStyleLbl="parChTrans1D4" presStyleIdx="0" presStyleCnt="3"/>
      <dgm:spPr/>
      <dgm:t>
        <a:bodyPr/>
        <a:lstStyle/>
        <a:p>
          <a:endParaRPr lang="en-US"/>
        </a:p>
      </dgm:t>
    </dgm:pt>
    <dgm:pt modelId="{616DF7D9-62CA-4DB0-8D3E-29C83FAA8ADD}" type="pres">
      <dgm:prSet presAssocID="{AA7F59B6-AF4D-4323-ACF0-9DDC2032B142}" presName="hierRoot4" presStyleCnt="0"/>
      <dgm:spPr/>
    </dgm:pt>
    <dgm:pt modelId="{E9886804-486B-4740-BE11-10AB68A86276}" type="pres">
      <dgm:prSet presAssocID="{AA7F59B6-AF4D-4323-ACF0-9DDC2032B142}" presName="composite4" presStyleCnt="0"/>
      <dgm:spPr/>
    </dgm:pt>
    <dgm:pt modelId="{1966BA9C-2016-4193-8A3C-93F83932E9E4}" type="pres">
      <dgm:prSet presAssocID="{AA7F59B6-AF4D-4323-ACF0-9DDC2032B142}" presName="background4" presStyleLbl="node4" presStyleIdx="0" presStyleCnt="3"/>
      <dgm:spPr/>
    </dgm:pt>
    <dgm:pt modelId="{A088CF8E-6C2C-4181-A310-ED5246F7D2F6}" type="pres">
      <dgm:prSet presAssocID="{AA7F59B6-AF4D-4323-ACF0-9DDC2032B14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ED85A-5678-4A4D-A270-64AFEBBA1252}" type="pres">
      <dgm:prSet presAssocID="{AA7F59B6-AF4D-4323-ACF0-9DDC2032B142}" presName="hierChild5" presStyleCnt="0"/>
      <dgm:spPr/>
    </dgm:pt>
    <dgm:pt modelId="{BBA5B38B-6E4A-4564-B73B-015985A1C3E5}" type="pres">
      <dgm:prSet presAssocID="{EEDB75A3-9C20-4851-8DAA-257C680972E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31E4E7C-1328-4E4A-80FF-EB2DE5BC839D}" type="pres">
      <dgm:prSet presAssocID="{CE68F751-D255-426F-B931-E56E4A1B1B9D}" presName="hierRoot2" presStyleCnt="0"/>
      <dgm:spPr/>
    </dgm:pt>
    <dgm:pt modelId="{F3F09BB9-1403-4142-962A-F22DD45DE00B}" type="pres">
      <dgm:prSet presAssocID="{CE68F751-D255-426F-B931-E56E4A1B1B9D}" presName="composite2" presStyleCnt="0"/>
      <dgm:spPr/>
    </dgm:pt>
    <dgm:pt modelId="{44F9C7E4-AE85-46A1-B949-7E343ACFD855}" type="pres">
      <dgm:prSet presAssocID="{CE68F751-D255-426F-B931-E56E4A1B1B9D}" presName="background2" presStyleLbl="node2" presStyleIdx="1" presStyleCnt="2"/>
      <dgm:spPr/>
    </dgm:pt>
    <dgm:pt modelId="{1D0207F1-295A-4717-97F9-C15F9FC2B66C}" type="pres">
      <dgm:prSet presAssocID="{CE68F751-D255-426F-B931-E56E4A1B1B9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18DCB-8127-4AF5-ACCE-33F9C3C304B1}" type="pres">
      <dgm:prSet presAssocID="{CE68F751-D255-426F-B931-E56E4A1B1B9D}" presName="hierChild3" presStyleCnt="0"/>
      <dgm:spPr/>
    </dgm:pt>
    <dgm:pt modelId="{E61AF743-85C4-42B9-8785-8BC0761DD9F0}" type="pres">
      <dgm:prSet presAssocID="{17FDBF74-6E4A-4BFC-87EB-EA61E727D5B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528D18C-D7B1-4807-95D2-ECA936285D5E}" type="pres">
      <dgm:prSet presAssocID="{7403B020-E48F-4A2A-A0CF-30FE6FAE260C}" presName="hierRoot3" presStyleCnt="0"/>
      <dgm:spPr/>
    </dgm:pt>
    <dgm:pt modelId="{2CA3B8DC-1D33-423A-A9C0-920755A9BCDC}" type="pres">
      <dgm:prSet presAssocID="{7403B020-E48F-4A2A-A0CF-30FE6FAE260C}" presName="composite3" presStyleCnt="0"/>
      <dgm:spPr/>
    </dgm:pt>
    <dgm:pt modelId="{500CDE5C-D07F-47D7-8C48-5AEB1A01A6AB}" type="pres">
      <dgm:prSet presAssocID="{7403B020-E48F-4A2A-A0CF-30FE6FAE260C}" presName="background3" presStyleLbl="node3" presStyleIdx="2" presStyleCnt="3"/>
      <dgm:spPr/>
    </dgm:pt>
    <dgm:pt modelId="{A5750471-7482-4113-83A8-BE582024B1D2}" type="pres">
      <dgm:prSet presAssocID="{7403B020-E48F-4A2A-A0CF-30FE6FAE260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8BBAA-43D6-43ED-8AE0-02D0656F6C96}" type="pres">
      <dgm:prSet presAssocID="{7403B020-E48F-4A2A-A0CF-30FE6FAE260C}" presName="hierChild4" presStyleCnt="0"/>
      <dgm:spPr/>
    </dgm:pt>
    <dgm:pt modelId="{E9B2604B-6F91-438F-B874-95A195DF8B41}" type="pres">
      <dgm:prSet presAssocID="{7E25B869-A146-44D6-ACC9-092AFD585E8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B1A9A7B-C181-44A9-A4A2-4F1FA4A89C6B}" type="pres">
      <dgm:prSet presAssocID="{432AA743-B832-4804-809F-ACF78C9C4CA5}" presName="hierRoot4" presStyleCnt="0"/>
      <dgm:spPr/>
    </dgm:pt>
    <dgm:pt modelId="{469E08A3-81DA-45BE-B0E5-5E95C1FFBDAE}" type="pres">
      <dgm:prSet presAssocID="{432AA743-B832-4804-809F-ACF78C9C4CA5}" presName="composite4" presStyleCnt="0"/>
      <dgm:spPr/>
    </dgm:pt>
    <dgm:pt modelId="{16DF215A-3C25-4D06-9EF7-5CF6F7151FD5}" type="pres">
      <dgm:prSet presAssocID="{432AA743-B832-4804-809F-ACF78C9C4CA5}" presName="background4" presStyleLbl="node4" presStyleIdx="1" presStyleCnt="3"/>
      <dgm:spPr/>
    </dgm:pt>
    <dgm:pt modelId="{1B3399F2-094F-4015-A444-1044EC878FCE}" type="pres">
      <dgm:prSet presAssocID="{432AA743-B832-4804-809F-ACF78C9C4CA5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D2624-67D3-4419-B5A0-8CECB427584C}" type="pres">
      <dgm:prSet presAssocID="{432AA743-B832-4804-809F-ACF78C9C4CA5}" presName="hierChild5" presStyleCnt="0"/>
      <dgm:spPr/>
    </dgm:pt>
    <dgm:pt modelId="{406DAF0E-D42B-4A24-B1E6-1666901E05A3}" type="pres">
      <dgm:prSet presAssocID="{3339C762-95AC-4CDD-B3EE-7B4FC228ED5E}" presName="Name23" presStyleLbl="parChTrans1D4" presStyleIdx="2" presStyleCnt="3"/>
      <dgm:spPr/>
      <dgm:t>
        <a:bodyPr/>
        <a:lstStyle/>
        <a:p>
          <a:endParaRPr lang="en-US"/>
        </a:p>
      </dgm:t>
    </dgm:pt>
    <dgm:pt modelId="{2861560F-7BA7-4AE4-9753-34F6A0AEA590}" type="pres">
      <dgm:prSet presAssocID="{D68A99E2-FC30-4391-84FF-E87920901456}" presName="hierRoot4" presStyleCnt="0"/>
      <dgm:spPr/>
    </dgm:pt>
    <dgm:pt modelId="{67DE5AD0-471A-4D71-BADD-6DAB2E50A55F}" type="pres">
      <dgm:prSet presAssocID="{D68A99E2-FC30-4391-84FF-E87920901456}" presName="composite4" presStyleCnt="0"/>
      <dgm:spPr/>
    </dgm:pt>
    <dgm:pt modelId="{272569EF-2E08-4826-999F-9F34B8C85862}" type="pres">
      <dgm:prSet presAssocID="{D68A99E2-FC30-4391-84FF-E87920901456}" presName="background4" presStyleLbl="node4" presStyleIdx="2" presStyleCnt="3"/>
      <dgm:spPr/>
    </dgm:pt>
    <dgm:pt modelId="{B0926FF7-5FC1-4ED5-8322-013F5439243A}" type="pres">
      <dgm:prSet presAssocID="{D68A99E2-FC30-4391-84FF-E87920901456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B8746-1DAA-49C6-80BA-0E75AC349F10}" type="pres">
      <dgm:prSet presAssocID="{D68A99E2-FC30-4391-84FF-E87920901456}" presName="hierChild5" presStyleCnt="0"/>
      <dgm:spPr/>
    </dgm:pt>
  </dgm:ptLst>
  <dgm:cxnLst>
    <dgm:cxn modelId="{06C3A642-720D-4FEC-85E1-245E7E842850}" srcId="{445E90BF-9690-4832-8CC5-8D381E1212FF}" destId="{2035BAB6-653A-489B-842A-B085E1884C40}" srcOrd="0" destOrd="0" parTransId="{B3B498EB-B9DC-4DFB-BBE0-6EB2E116FF6C}" sibTransId="{56E2FC3B-6489-4AF2-9E1B-0D936F37B9BF}"/>
    <dgm:cxn modelId="{95542240-C0D5-4498-9852-739AEFC5E7FD}" type="presOf" srcId="{D68A99E2-FC30-4391-84FF-E87920901456}" destId="{B0926FF7-5FC1-4ED5-8322-013F5439243A}" srcOrd="0" destOrd="0" presId="urn:microsoft.com/office/officeart/2005/8/layout/hierarchy1"/>
    <dgm:cxn modelId="{880FD014-47BC-42A0-A84B-F256FC923DCC}" srcId="{CE68F751-D255-426F-B931-E56E4A1B1B9D}" destId="{7403B020-E48F-4A2A-A0CF-30FE6FAE260C}" srcOrd="0" destOrd="0" parTransId="{17FDBF74-6E4A-4BFC-87EB-EA61E727D5BB}" sibTransId="{A6F910AF-6C51-4889-8250-ABF65F7717CD}"/>
    <dgm:cxn modelId="{6C2FBC78-04A2-4827-AA1B-EA69D13AD486}" type="presOf" srcId="{17FDBF74-6E4A-4BFC-87EB-EA61E727D5BB}" destId="{E61AF743-85C4-42B9-8785-8BC0761DD9F0}" srcOrd="0" destOrd="0" presId="urn:microsoft.com/office/officeart/2005/8/layout/hierarchy1"/>
    <dgm:cxn modelId="{ECBA2A1E-B04F-4A34-97EC-31D0DD2F528A}" type="presOf" srcId="{DA905F16-1950-44FE-9D6D-4D0DFE21C1D2}" destId="{DE181377-9652-43EA-AA22-B4180D427DFD}" srcOrd="0" destOrd="0" presId="urn:microsoft.com/office/officeart/2005/8/layout/hierarchy1"/>
    <dgm:cxn modelId="{54BDE6A7-1F8B-489E-87C8-CF4ED6BD77CB}" type="presOf" srcId="{432AA743-B832-4804-809F-ACF78C9C4CA5}" destId="{1B3399F2-094F-4015-A444-1044EC878FCE}" srcOrd="0" destOrd="0" presId="urn:microsoft.com/office/officeart/2005/8/layout/hierarchy1"/>
    <dgm:cxn modelId="{928C7947-D506-4DBF-8A8A-DD0F9EBBC7F0}" type="presOf" srcId="{EEDB75A3-9C20-4851-8DAA-257C680972E5}" destId="{BBA5B38B-6E4A-4564-B73B-015985A1C3E5}" srcOrd="0" destOrd="0" presId="urn:microsoft.com/office/officeart/2005/8/layout/hierarchy1"/>
    <dgm:cxn modelId="{D5560AD4-4A6F-4FBB-8D2B-BC53033AB4EB}" srcId="{8BA95B21-A0D1-4372-9B07-8A6F7E3B6D2F}" destId="{445E90BF-9690-4832-8CC5-8D381E1212FF}" srcOrd="0" destOrd="0" parTransId="{37022785-2876-4B1F-917D-225BA56DE2BD}" sibTransId="{F7F79D90-1CFF-4E1B-B728-9B1730CA2060}"/>
    <dgm:cxn modelId="{CA2EEE38-B4E4-4E49-8480-287229776E34}" srcId="{2035BAB6-653A-489B-842A-B085E1884C40}" destId="{FE837A7E-216B-474B-B417-E6811590A827}" srcOrd="0" destOrd="0" parTransId="{BC3F4DFD-A22B-41EB-8DD7-2ED1B5CEDDF1}" sibTransId="{1440D0E1-1FAC-4777-9262-F6378A1E3FFB}"/>
    <dgm:cxn modelId="{78C1C5CD-62B9-4717-8DC2-29A388EF3A1A}" srcId="{B4609834-102F-433A-B9EB-D1AA2F1B0CD6}" destId="{AA7F59B6-AF4D-4323-ACF0-9DDC2032B142}" srcOrd="0" destOrd="0" parTransId="{DA905F16-1950-44FE-9D6D-4D0DFE21C1D2}" sibTransId="{DD3CA7A8-1316-4148-B6A8-97DB7E79238A}"/>
    <dgm:cxn modelId="{C1A7509C-481E-45EF-AB57-8A54C1D183FA}" type="presOf" srcId="{BC3F4DFD-A22B-41EB-8DD7-2ED1B5CEDDF1}" destId="{1F1B58FA-F4C3-420E-A43C-27F71666DB7E}" srcOrd="0" destOrd="0" presId="urn:microsoft.com/office/officeart/2005/8/layout/hierarchy1"/>
    <dgm:cxn modelId="{A3661CC2-7D9F-4AAC-B22A-739E64524428}" type="presOf" srcId="{AA7F59B6-AF4D-4323-ACF0-9DDC2032B142}" destId="{A088CF8E-6C2C-4181-A310-ED5246F7D2F6}" srcOrd="0" destOrd="0" presId="urn:microsoft.com/office/officeart/2005/8/layout/hierarchy1"/>
    <dgm:cxn modelId="{BD03F49E-7F10-42F0-B602-A09E70D432CF}" srcId="{445E90BF-9690-4832-8CC5-8D381E1212FF}" destId="{CE68F751-D255-426F-B931-E56E4A1B1B9D}" srcOrd="1" destOrd="0" parTransId="{EEDB75A3-9C20-4851-8DAA-257C680972E5}" sibTransId="{2127E153-8B4B-46B1-8882-67B0D81CFE30}"/>
    <dgm:cxn modelId="{959B3432-49B7-4369-AEEF-0F3514B8BAB8}" type="presOf" srcId="{CE68F751-D255-426F-B931-E56E4A1B1B9D}" destId="{1D0207F1-295A-4717-97F9-C15F9FC2B66C}" srcOrd="0" destOrd="0" presId="urn:microsoft.com/office/officeart/2005/8/layout/hierarchy1"/>
    <dgm:cxn modelId="{D8451490-11F0-4825-A90A-A84E04CE6B26}" type="presOf" srcId="{8BA95B21-A0D1-4372-9B07-8A6F7E3B6D2F}" destId="{0AEB1259-6590-48A6-B8CD-660691069FE2}" srcOrd="0" destOrd="0" presId="urn:microsoft.com/office/officeart/2005/8/layout/hierarchy1"/>
    <dgm:cxn modelId="{E076870C-DA53-42CB-848C-934136D83AA0}" srcId="{432AA743-B832-4804-809F-ACF78C9C4CA5}" destId="{D68A99E2-FC30-4391-84FF-E87920901456}" srcOrd="0" destOrd="0" parTransId="{3339C762-95AC-4CDD-B3EE-7B4FC228ED5E}" sibTransId="{4CB90536-517F-4B61-B58D-40A140F4EBA2}"/>
    <dgm:cxn modelId="{F03FC63A-F1D8-4D55-AA2D-CB526D5940C1}" srcId="{7403B020-E48F-4A2A-A0CF-30FE6FAE260C}" destId="{432AA743-B832-4804-809F-ACF78C9C4CA5}" srcOrd="0" destOrd="0" parTransId="{7E25B869-A146-44D6-ACC9-092AFD585E8E}" sibTransId="{8ACAD290-8DB9-47DE-97F8-2944B48B9C4E}"/>
    <dgm:cxn modelId="{33DF5001-4C4D-44FA-94C7-9373A542B61B}" type="presOf" srcId="{7E25B869-A146-44D6-ACC9-092AFD585E8E}" destId="{E9B2604B-6F91-438F-B874-95A195DF8B41}" srcOrd="0" destOrd="0" presId="urn:microsoft.com/office/officeart/2005/8/layout/hierarchy1"/>
    <dgm:cxn modelId="{8E6F3618-293A-4120-AA1C-833333D74DD0}" type="presOf" srcId="{445E90BF-9690-4832-8CC5-8D381E1212FF}" destId="{F1F43871-47E1-48EE-B644-6A4D3DF9A4C6}" srcOrd="0" destOrd="0" presId="urn:microsoft.com/office/officeart/2005/8/layout/hierarchy1"/>
    <dgm:cxn modelId="{F20BBCE3-51BB-4A72-83E4-509F8D2533B8}" type="presOf" srcId="{B3B498EB-B9DC-4DFB-BBE0-6EB2E116FF6C}" destId="{069F2A14-D849-4772-B1EE-CC540A2C753A}" srcOrd="0" destOrd="0" presId="urn:microsoft.com/office/officeart/2005/8/layout/hierarchy1"/>
    <dgm:cxn modelId="{BBB41EAE-5809-4154-B962-21E494A7AA97}" type="presOf" srcId="{B4609834-102F-433A-B9EB-D1AA2F1B0CD6}" destId="{5DA5591F-53B7-4885-99DB-7AFB87060435}" srcOrd="0" destOrd="0" presId="urn:microsoft.com/office/officeart/2005/8/layout/hierarchy1"/>
    <dgm:cxn modelId="{388A9F24-360B-4AF7-ABA9-DA1B571EF217}" type="presOf" srcId="{3339C762-95AC-4CDD-B3EE-7B4FC228ED5E}" destId="{406DAF0E-D42B-4A24-B1E6-1666901E05A3}" srcOrd="0" destOrd="0" presId="urn:microsoft.com/office/officeart/2005/8/layout/hierarchy1"/>
    <dgm:cxn modelId="{564298BC-7846-4326-AAC9-8BEF94029289}" type="presOf" srcId="{2035BAB6-653A-489B-842A-B085E1884C40}" destId="{2CFC6CC9-518E-4964-92C0-955C81DDF4EE}" srcOrd="0" destOrd="0" presId="urn:microsoft.com/office/officeart/2005/8/layout/hierarchy1"/>
    <dgm:cxn modelId="{6499920A-0255-4599-9A37-EE4214C837F5}" type="presOf" srcId="{FE837A7E-216B-474B-B417-E6811590A827}" destId="{D599E941-C6C4-4AB8-8429-26F16648441D}" srcOrd="0" destOrd="0" presId="urn:microsoft.com/office/officeart/2005/8/layout/hierarchy1"/>
    <dgm:cxn modelId="{11D85AB0-2273-42AE-BFC2-56F19233426E}" type="presOf" srcId="{7403B020-E48F-4A2A-A0CF-30FE6FAE260C}" destId="{A5750471-7482-4113-83A8-BE582024B1D2}" srcOrd="0" destOrd="0" presId="urn:microsoft.com/office/officeart/2005/8/layout/hierarchy1"/>
    <dgm:cxn modelId="{0217A5E9-1554-4CF3-9FA8-758AFCDA5D2A}" srcId="{2035BAB6-653A-489B-842A-B085E1884C40}" destId="{B4609834-102F-433A-B9EB-D1AA2F1B0CD6}" srcOrd="1" destOrd="0" parTransId="{A0B02AF5-3F69-4B58-8A58-A39D1A606A21}" sibTransId="{3D8F6361-FA77-4B4B-B576-C554FD097845}"/>
    <dgm:cxn modelId="{1FE98CD8-C5EC-4EA7-AD32-635F977508E3}" type="presOf" srcId="{A0B02AF5-3F69-4B58-8A58-A39D1A606A21}" destId="{6C887EDF-58F8-421B-9A29-5CDA3117767F}" srcOrd="0" destOrd="0" presId="urn:microsoft.com/office/officeart/2005/8/layout/hierarchy1"/>
    <dgm:cxn modelId="{B65FCF10-DE53-44F6-BFA0-1CEA95C575A7}" type="presParOf" srcId="{0AEB1259-6590-48A6-B8CD-660691069FE2}" destId="{3BDA91E6-7C4D-4F5B-B2A8-C52A775F2264}" srcOrd="0" destOrd="0" presId="urn:microsoft.com/office/officeart/2005/8/layout/hierarchy1"/>
    <dgm:cxn modelId="{E6C0060B-78BB-4BAD-991F-1BF3852AD672}" type="presParOf" srcId="{3BDA91E6-7C4D-4F5B-B2A8-C52A775F2264}" destId="{19B25070-7111-4242-A429-DE80EE5EC2F7}" srcOrd="0" destOrd="0" presId="urn:microsoft.com/office/officeart/2005/8/layout/hierarchy1"/>
    <dgm:cxn modelId="{F6E9264D-F413-4472-BF86-C025E01B1DF4}" type="presParOf" srcId="{19B25070-7111-4242-A429-DE80EE5EC2F7}" destId="{45E9B49A-D268-49EC-81D4-6FE5CD391C06}" srcOrd="0" destOrd="0" presId="urn:microsoft.com/office/officeart/2005/8/layout/hierarchy1"/>
    <dgm:cxn modelId="{4BE5A126-009B-467D-A3C2-ED4DA0845A25}" type="presParOf" srcId="{19B25070-7111-4242-A429-DE80EE5EC2F7}" destId="{F1F43871-47E1-48EE-B644-6A4D3DF9A4C6}" srcOrd="1" destOrd="0" presId="urn:microsoft.com/office/officeart/2005/8/layout/hierarchy1"/>
    <dgm:cxn modelId="{9D61165D-E324-4E69-B713-DC9471E1A556}" type="presParOf" srcId="{3BDA91E6-7C4D-4F5B-B2A8-C52A775F2264}" destId="{B16AA311-C3BB-4529-B899-D7DA5CC51D6E}" srcOrd="1" destOrd="0" presId="urn:microsoft.com/office/officeart/2005/8/layout/hierarchy1"/>
    <dgm:cxn modelId="{7E08B131-15D0-4896-B2F7-AD9116DFE242}" type="presParOf" srcId="{B16AA311-C3BB-4529-B899-D7DA5CC51D6E}" destId="{069F2A14-D849-4772-B1EE-CC540A2C753A}" srcOrd="0" destOrd="0" presId="urn:microsoft.com/office/officeart/2005/8/layout/hierarchy1"/>
    <dgm:cxn modelId="{14A708CD-818E-4603-AB61-F54E3FED2F1B}" type="presParOf" srcId="{B16AA311-C3BB-4529-B899-D7DA5CC51D6E}" destId="{708D508C-B507-4950-A917-D93CA8E70FC8}" srcOrd="1" destOrd="0" presId="urn:microsoft.com/office/officeart/2005/8/layout/hierarchy1"/>
    <dgm:cxn modelId="{05391619-F954-4B50-A11F-BCE23C35F4CA}" type="presParOf" srcId="{708D508C-B507-4950-A917-D93CA8E70FC8}" destId="{289E7C63-B0A8-46CB-A212-8F4E518695AC}" srcOrd="0" destOrd="0" presId="urn:microsoft.com/office/officeart/2005/8/layout/hierarchy1"/>
    <dgm:cxn modelId="{86AD08FB-806A-426B-A935-156E20BD5B47}" type="presParOf" srcId="{289E7C63-B0A8-46CB-A212-8F4E518695AC}" destId="{AC7D7A73-7110-432F-8231-3D1522B296F4}" srcOrd="0" destOrd="0" presId="urn:microsoft.com/office/officeart/2005/8/layout/hierarchy1"/>
    <dgm:cxn modelId="{AC13F8CA-490E-4E01-9B58-0B72CA85B033}" type="presParOf" srcId="{289E7C63-B0A8-46CB-A212-8F4E518695AC}" destId="{2CFC6CC9-518E-4964-92C0-955C81DDF4EE}" srcOrd="1" destOrd="0" presId="urn:microsoft.com/office/officeart/2005/8/layout/hierarchy1"/>
    <dgm:cxn modelId="{786CD65A-81B5-4EC8-A555-8D3D92AF37E0}" type="presParOf" srcId="{708D508C-B507-4950-A917-D93CA8E70FC8}" destId="{A2807771-0A17-4E58-8178-1B4708D4C8D8}" srcOrd="1" destOrd="0" presId="urn:microsoft.com/office/officeart/2005/8/layout/hierarchy1"/>
    <dgm:cxn modelId="{A547D147-092C-4329-BD50-61C195288957}" type="presParOf" srcId="{A2807771-0A17-4E58-8178-1B4708D4C8D8}" destId="{1F1B58FA-F4C3-420E-A43C-27F71666DB7E}" srcOrd="0" destOrd="0" presId="urn:microsoft.com/office/officeart/2005/8/layout/hierarchy1"/>
    <dgm:cxn modelId="{A1B0A05A-1DE6-42CC-86E5-F00AC88A6950}" type="presParOf" srcId="{A2807771-0A17-4E58-8178-1B4708D4C8D8}" destId="{389E0ED4-A91F-474B-8F90-203B4DBE8E88}" srcOrd="1" destOrd="0" presId="urn:microsoft.com/office/officeart/2005/8/layout/hierarchy1"/>
    <dgm:cxn modelId="{A3451F44-133F-48EC-94E3-151351CAFBB1}" type="presParOf" srcId="{389E0ED4-A91F-474B-8F90-203B4DBE8E88}" destId="{A7584309-7E81-4FE8-B5D7-13BE8A26FCD1}" srcOrd="0" destOrd="0" presId="urn:microsoft.com/office/officeart/2005/8/layout/hierarchy1"/>
    <dgm:cxn modelId="{524F3E33-F995-458F-B172-2AD19D3D05BE}" type="presParOf" srcId="{A7584309-7E81-4FE8-B5D7-13BE8A26FCD1}" destId="{5C708915-10AF-4EC8-9011-63F268F0E16C}" srcOrd="0" destOrd="0" presId="urn:microsoft.com/office/officeart/2005/8/layout/hierarchy1"/>
    <dgm:cxn modelId="{8E05C32F-527E-4F63-904F-2BDC0809E9FA}" type="presParOf" srcId="{A7584309-7E81-4FE8-B5D7-13BE8A26FCD1}" destId="{D599E941-C6C4-4AB8-8429-26F16648441D}" srcOrd="1" destOrd="0" presId="urn:microsoft.com/office/officeart/2005/8/layout/hierarchy1"/>
    <dgm:cxn modelId="{77F9814F-1506-42F1-ACDF-8BE9C38C06E9}" type="presParOf" srcId="{389E0ED4-A91F-474B-8F90-203B4DBE8E88}" destId="{3FE4A948-0D56-4BBE-A571-0D9B7A07B281}" srcOrd="1" destOrd="0" presId="urn:microsoft.com/office/officeart/2005/8/layout/hierarchy1"/>
    <dgm:cxn modelId="{3C7FD9EE-E049-41A8-ACE8-8EB44726BA02}" type="presParOf" srcId="{A2807771-0A17-4E58-8178-1B4708D4C8D8}" destId="{6C887EDF-58F8-421B-9A29-5CDA3117767F}" srcOrd="2" destOrd="0" presId="urn:microsoft.com/office/officeart/2005/8/layout/hierarchy1"/>
    <dgm:cxn modelId="{AAEDD833-65E9-4B68-B38B-18EFFCAA6F93}" type="presParOf" srcId="{A2807771-0A17-4E58-8178-1B4708D4C8D8}" destId="{67A44D20-CFAB-4CB0-BDFD-EB910F26FD46}" srcOrd="3" destOrd="0" presId="urn:microsoft.com/office/officeart/2005/8/layout/hierarchy1"/>
    <dgm:cxn modelId="{14F4D3E3-AF3D-4A4B-B0E6-1A6A1D4905CF}" type="presParOf" srcId="{67A44D20-CFAB-4CB0-BDFD-EB910F26FD46}" destId="{C7E732D1-DC5F-468D-8F27-8BAA6FC36597}" srcOrd="0" destOrd="0" presId="urn:microsoft.com/office/officeart/2005/8/layout/hierarchy1"/>
    <dgm:cxn modelId="{F8046E63-8D83-4B56-A289-3B9F2CBD87D0}" type="presParOf" srcId="{C7E732D1-DC5F-468D-8F27-8BAA6FC36597}" destId="{3BB22A70-026A-4403-B100-FF1207035AEE}" srcOrd="0" destOrd="0" presId="urn:microsoft.com/office/officeart/2005/8/layout/hierarchy1"/>
    <dgm:cxn modelId="{4AC500C1-88E7-4708-B295-B91810FDFC6D}" type="presParOf" srcId="{C7E732D1-DC5F-468D-8F27-8BAA6FC36597}" destId="{5DA5591F-53B7-4885-99DB-7AFB87060435}" srcOrd="1" destOrd="0" presId="urn:microsoft.com/office/officeart/2005/8/layout/hierarchy1"/>
    <dgm:cxn modelId="{B621F2DF-5FAD-4CF0-8CBB-9AC948EBAA6D}" type="presParOf" srcId="{67A44D20-CFAB-4CB0-BDFD-EB910F26FD46}" destId="{D48FF44A-8DAB-4DD9-B5B3-93D8AE3EE010}" srcOrd="1" destOrd="0" presId="urn:microsoft.com/office/officeart/2005/8/layout/hierarchy1"/>
    <dgm:cxn modelId="{C2AD0BA1-3572-4A93-BCDB-7B8B0802BCAC}" type="presParOf" srcId="{D48FF44A-8DAB-4DD9-B5B3-93D8AE3EE010}" destId="{DE181377-9652-43EA-AA22-B4180D427DFD}" srcOrd="0" destOrd="0" presId="urn:microsoft.com/office/officeart/2005/8/layout/hierarchy1"/>
    <dgm:cxn modelId="{0E4E89A3-A06C-4201-8117-3EC75363739C}" type="presParOf" srcId="{D48FF44A-8DAB-4DD9-B5B3-93D8AE3EE010}" destId="{616DF7D9-62CA-4DB0-8D3E-29C83FAA8ADD}" srcOrd="1" destOrd="0" presId="urn:microsoft.com/office/officeart/2005/8/layout/hierarchy1"/>
    <dgm:cxn modelId="{B9835F21-726C-4A74-BA5D-BBD0E062771F}" type="presParOf" srcId="{616DF7D9-62CA-4DB0-8D3E-29C83FAA8ADD}" destId="{E9886804-486B-4740-BE11-10AB68A86276}" srcOrd="0" destOrd="0" presId="urn:microsoft.com/office/officeart/2005/8/layout/hierarchy1"/>
    <dgm:cxn modelId="{C1478D7E-7B0E-42BD-983D-D0397041C721}" type="presParOf" srcId="{E9886804-486B-4740-BE11-10AB68A86276}" destId="{1966BA9C-2016-4193-8A3C-93F83932E9E4}" srcOrd="0" destOrd="0" presId="urn:microsoft.com/office/officeart/2005/8/layout/hierarchy1"/>
    <dgm:cxn modelId="{C49581E5-BC00-4DFB-AAF2-C2EF15A1CD94}" type="presParOf" srcId="{E9886804-486B-4740-BE11-10AB68A86276}" destId="{A088CF8E-6C2C-4181-A310-ED5246F7D2F6}" srcOrd="1" destOrd="0" presId="urn:microsoft.com/office/officeart/2005/8/layout/hierarchy1"/>
    <dgm:cxn modelId="{5675C0D2-CFA1-4F6D-B3E2-17AC9FFC0D78}" type="presParOf" srcId="{616DF7D9-62CA-4DB0-8D3E-29C83FAA8ADD}" destId="{ECCED85A-5678-4A4D-A270-64AFEBBA1252}" srcOrd="1" destOrd="0" presId="urn:microsoft.com/office/officeart/2005/8/layout/hierarchy1"/>
    <dgm:cxn modelId="{BAF21E25-7070-469F-8BE8-CC0328F63735}" type="presParOf" srcId="{B16AA311-C3BB-4529-B899-D7DA5CC51D6E}" destId="{BBA5B38B-6E4A-4564-B73B-015985A1C3E5}" srcOrd="2" destOrd="0" presId="urn:microsoft.com/office/officeart/2005/8/layout/hierarchy1"/>
    <dgm:cxn modelId="{8D42A9E8-D729-4D68-80DF-37DF453A960B}" type="presParOf" srcId="{B16AA311-C3BB-4529-B899-D7DA5CC51D6E}" destId="{531E4E7C-1328-4E4A-80FF-EB2DE5BC839D}" srcOrd="3" destOrd="0" presId="urn:microsoft.com/office/officeart/2005/8/layout/hierarchy1"/>
    <dgm:cxn modelId="{2A844052-118A-4B7C-8C6E-709F1312A6B7}" type="presParOf" srcId="{531E4E7C-1328-4E4A-80FF-EB2DE5BC839D}" destId="{F3F09BB9-1403-4142-962A-F22DD45DE00B}" srcOrd="0" destOrd="0" presId="urn:microsoft.com/office/officeart/2005/8/layout/hierarchy1"/>
    <dgm:cxn modelId="{A32D524D-7D68-48AE-B62D-3D360C9F71DF}" type="presParOf" srcId="{F3F09BB9-1403-4142-962A-F22DD45DE00B}" destId="{44F9C7E4-AE85-46A1-B949-7E343ACFD855}" srcOrd="0" destOrd="0" presId="urn:microsoft.com/office/officeart/2005/8/layout/hierarchy1"/>
    <dgm:cxn modelId="{CFE7B25A-7173-4C3F-A7AE-693B948498C1}" type="presParOf" srcId="{F3F09BB9-1403-4142-962A-F22DD45DE00B}" destId="{1D0207F1-295A-4717-97F9-C15F9FC2B66C}" srcOrd="1" destOrd="0" presId="urn:microsoft.com/office/officeart/2005/8/layout/hierarchy1"/>
    <dgm:cxn modelId="{7B7D7AC9-D088-43E1-A51E-BDB9CED11F97}" type="presParOf" srcId="{531E4E7C-1328-4E4A-80FF-EB2DE5BC839D}" destId="{84518DCB-8127-4AF5-ACCE-33F9C3C304B1}" srcOrd="1" destOrd="0" presId="urn:microsoft.com/office/officeart/2005/8/layout/hierarchy1"/>
    <dgm:cxn modelId="{83F8BEB6-F0B1-44A8-808A-3ECCE5A56D33}" type="presParOf" srcId="{84518DCB-8127-4AF5-ACCE-33F9C3C304B1}" destId="{E61AF743-85C4-42B9-8785-8BC0761DD9F0}" srcOrd="0" destOrd="0" presId="urn:microsoft.com/office/officeart/2005/8/layout/hierarchy1"/>
    <dgm:cxn modelId="{387BECCB-CE8F-4890-98E6-265D0C7A5D11}" type="presParOf" srcId="{84518DCB-8127-4AF5-ACCE-33F9C3C304B1}" destId="{9528D18C-D7B1-4807-95D2-ECA936285D5E}" srcOrd="1" destOrd="0" presId="urn:microsoft.com/office/officeart/2005/8/layout/hierarchy1"/>
    <dgm:cxn modelId="{A05AB003-BDA1-4D8C-BA0C-68D4BB1E0442}" type="presParOf" srcId="{9528D18C-D7B1-4807-95D2-ECA936285D5E}" destId="{2CA3B8DC-1D33-423A-A9C0-920755A9BCDC}" srcOrd="0" destOrd="0" presId="urn:microsoft.com/office/officeart/2005/8/layout/hierarchy1"/>
    <dgm:cxn modelId="{CA1A7FE3-A562-4FFE-89DB-A5D746B3DF86}" type="presParOf" srcId="{2CA3B8DC-1D33-423A-A9C0-920755A9BCDC}" destId="{500CDE5C-D07F-47D7-8C48-5AEB1A01A6AB}" srcOrd="0" destOrd="0" presId="urn:microsoft.com/office/officeart/2005/8/layout/hierarchy1"/>
    <dgm:cxn modelId="{CBF10C07-9B86-4234-9038-CCB6063D5F79}" type="presParOf" srcId="{2CA3B8DC-1D33-423A-A9C0-920755A9BCDC}" destId="{A5750471-7482-4113-83A8-BE582024B1D2}" srcOrd="1" destOrd="0" presId="urn:microsoft.com/office/officeart/2005/8/layout/hierarchy1"/>
    <dgm:cxn modelId="{AFD3617F-70CF-4079-BA09-1883CA1F9CEF}" type="presParOf" srcId="{9528D18C-D7B1-4807-95D2-ECA936285D5E}" destId="{0EF8BBAA-43D6-43ED-8AE0-02D0656F6C96}" srcOrd="1" destOrd="0" presId="urn:microsoft.com/office/officeart/2005/8/layout/hierarchy1"/>
    <dgm:cxn modelId="{370614CD-D9CE-4441-937C-4508D6F685C2}" type="presParOf" srcId="{0EF8BBAA-43D6-43ED-8AE0-02D0656F6C96}" destId="{E9B2604B-6F91-438F-B874-95A195DF8B41}" srcOrd="0" destOrd="0" presId="urn:microsoft.com/office/officeart/2005/8/layout/hierarchy1"/>
    <dgm:cxn modelId="{E02FAA81-7D61-411F-B4FA-C794244CEDEC}" type="presParOf" srcId="{0EF8BBAA-43D6-43ED-8AE0-02D0656F6C96}" destId="{9B1A9A7B-C181-44A9-A4A2-4F1FA4A89C6B}" srcOrd="1" destOrd="0" presId="urn:microsoft.com/office/officeart/2005/8/layout/hierarchy1"/>
    <dgm:cxn modelId="{02CF725D-F6FB-411C-8D2B-7F202593C7B4}" type="presParOf" srcId="{9B1A9A7B-C181-44A9-A4A2-4F1FA4A89C6B}" destId="{469E08A3-81DA-45BE-B0E5-5E95C1FFBDAE}" srcOrd="0" destOrd="0" presId="urn:microsoft.com/office/officeart/2005/8/layout/hierarchy1"/>
    <dgm:cxn modelId="{58ABD70F-D447-4AE8-80EB-3EC214C6F36C}" type="presParOf" srcId="{469E08A3-81DA-45BE-B0E5-5E95C1FFBDAE}" destId="{16DF215A-3C25-4D06-9EF7-5CF6F7151FD5}" srcOrd="0" destOrd="0" presId="urn:microsoft.com/office/officeart/2005/8/layout/hierarchy1"/>
    <dgm:cxn modelId="{20964CDF-3157-4D88-9BA3-C2ADBE4B0E28}" type="presParOf" srcId="{469E08A3-81DA-45BE-B0E5-5E95C1FFBDAE}" destId="{1B3399F2-094F-4015-A444-1044EC878FCE}" srcOrd="1" destOrd="0" presId="urn:microsoft.com/office/officeart/2005/8/layout/hierarchy1"/>
    <dgm:cxn modelId="{8412C7F2-330C-4945-B74F-992A34ED85D6}" type="presParOf" srcId="{9B1A9A7B-C181-44A9-A4A2-4F1FA4A89C6B}" destId="{F6DD2624-67D3-4419-B5A0-8CECB427584C}" srcOrd="1" destOrd="0" presId="urn:microsoft.com/office/officeart/2005/8/layout/hierarchy1"/>
    <dgm:cxn modelId="{41B3B2AC-B7AE-42F9-BF92-5D58CBC0F39F}" type="presParOf" srcId="{F6DD2624-67D3-4419-B5A0-8CECB427584C}" destId="{406DAF0E-D42B-4A24-B1E6-1666901E05A3}" srcOrd="0" destOrd="0" presId="urn:microsoft.com/office/officeart/2005/8/layout/hierarchy1"/>
    <dgm:cxn modelId="{1C0C27D2-2E9C-4B5C-8E22-7B9670E65CF0}" type="presParOf" srcId="{F6DD2624-67D3-4419-B5A0-8CECB427584C}" destId="{2861560F-7BA7-4AE4-9753-34F6A0AEA590}" srcOrd="1" destOrd="0" presId="urn:microsoft.com/office/officeart/2005/8/layout/hierarchy1"/>
    <dgm:cxn modelId="{E8539A79-1DE6-4D73-BA1F-F863358D8240}" type="presParOf" srcId="{2861560F-7BA7-4AE4-9753-34F6A0AEA590}" destId="{67DE5AD0-471A-4D71-BADD-6DAB2E50A55F}" srcOrd="0" destOrd="0" presId="urn:microsoft.com/office/officeart/2005/8/layout/hierarchy1"/>
    <dgm:cxn modelId="{10D41A1A-EF31-4ACB-B9C8-A95593A3FB61}" type="presParOf" srcId="{67DE5AD0-471A-4D71-BADD-6DAB2E50A55F}" destId="{272569EF-2E08-4826-999F-9F34B8C85862}" srcOrd="0" destOrd="0" presId="urn:microsoft.com/office/officeart/2005/8/layout/hierarchy1"/>
    <dgm:cxn modelId="{98086F61-E722-4EC1-AAD8-E31B3496D4B7}" type="presParOf" srcId="{67DE5AD0-471A-4D71-BADD-6DAB2E50A55F}" destId="{B0926FF7-5FC1-4ED5-8322-013F5439243A}" srcOrd="1" destOrd="0" presId="urn:microsoft.com/office/officeart/2005/8/layout/hierarchy1"/>
    <dgm:cxn modelId="{CCDB225C-4E0E-4A3A-8CFA-9E4D8266CFA1}" type="presParOf" srcId="{2861560F-7BA7-4AE4-9753-34F6A0AEA590}" destId="{FC5B8746-1DAA-49C6-80BA-0E75AC349F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7D70F-8723-42F4-A91F-58619B51B293}">
      <dsp:nvSpPr>
        <dsp:cNvPr id="0" name=""/>
        <dsp:cNvSpPr/>
      </dsp:nvSpPr>
      <dsp:spPr>
        <a:xfrm>
          <a:off x="713231" y="0"/>
          <a:ext cx="5120640" cy="51206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145E-2A2E-408F-957B-5EFC1BC0F67A}">
      <dsp:nvSpPr>
        <dsp:cNvPr id="0" name=""/>
        <dsp:cNvSpPr/>
      </dsp:nvSpPr>
      <dsp:spPr>
        <a:xfrm>
          <a:off x="3273551" y="514814"/>
          <a:ext cx="3328416" cy="12121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Encapsulation</a:t>
          </a:r>
          <a:endParaRPr lang="en-US" sz="3000" kern="1200"/>
        </a:p>
      </dsp:txBody>
      <dsp:txXfrm>
        <a:off x="3332723" y="573986"/>
        <a:ext cx="3210072" cy="1093807"/>
      </dsp:txXfrm>
    </dsp:sp>
    <dsp:sp modelId="{68AC6DF9-CCB0-4397-BF46-A2730F58824C}">
      <dsp:nvSpPr>
        <dsp:cNvPr id="0" name=""/>
        <dsp:cNvSpPr/>
      </dsp:nvSpPr>
      <dsp:spPr>
        <a:xfrm>
          <a:off x="3273551" y="1878484"/>
          <a:ext cx="3328416" cy="12121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Do Not Repeat Yourself</a:t>
          </a:r>
          <a:endParaRPr lang="en-US" sz="3000" kern="1200"/>
        </a:p>
      </dsp:txBody>
      <dsp:txXfrm>
        <a:off x="3332723" y="1937656"/>
        <a:ext cx="3210072" cy="1093807"/>
      </dsp:txXfrm>
    </dsp:sp>
    <dsp:sp modelId="{3FF0FEC7-219D-4250-9F07-E41AFC981829}">
      <dsp:nvSpPr>
        <dsp:cNvPr id="0" name=""/>
        <dsp:cNvSpPr/>
      </dsp:nvSpPr>
      <dsp:spPr>
        <a:xfrm>
          <a:off x="3273551" y="3242155"/>
          <a:ext cx="3328416" cy="12121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Separation of Concerns</a:t>
          </a:r>
          <a:endParaRPr lang="en-US" sz="3000" kern="1200"/>
        </a:p>
      </dsp:txBody>
      <dsp:txXfrm>
        <a:off x="3332723" y="3301327"/>
        <a:ext cx="3210072" cy="1093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0BAB8-7B0D-4374-85E7-6059E0F16F82}">
      <dsp:nvSpPr>
        <dsp:cNvPr id="0" name=""/>
        <dsp:cNvSpPr/>
      </dsp:nvSpPr>
      <dsp:spPr>
        <a:xfrm>
          <a:off x="713231" y="0"/>
          <a:ext cx="5120640" cy="51206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1726-32DD-4363-94A5-8710CAAF4857}">
      <dsp:nvSpPr>
        <dsp:cNvPr id="0" name=""/>
        <dsp:cNvSpPr/>
      </dsp:nvSpPr>
      <dsp:spPr>
        <a:xfrm>
          <a:off x="3273551" y="514814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Low-level Control</a:t>
          </a:r>
          <a:endParaRPr lang="en-US" sz="2100" kern="1200" dirty="0"/>
        </a:p>
      </dsp:txBody>
      <dsp:txXfrm>
        <a:off x="3303137" y="544400"/>
        <a:ext cx="3269244" cy="546903"/>
      </dsp:txXfrm>
    </dsp:sp>
    <dsp:sp modelId="{041B3353-AC05-42A1-B41F-4C749B1D80AE}">
      <dsp:nvSpPr>
        <dsp:cNvPr id="0" name=""/>
        <dsp:cNvSpPr/>
      </dsp:nvSpPr>
      <dsp:spPr>
        <a:xfrm>
          <a:off x="3273551" y="1196649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High-level Structures</a:t>
          </a:r>
          <a:endParaRPr lang="en-US" sz="2100" kern="1200" dirty="0"/>
        </a:p>
      </dsp:txBody>
      <dsp:txXfrm>
        <a:off x="3303137" y="1226235"/>
        <a:ext cx="3269244" cy="546903"/>
      </dsp:txXfrm>
    </dsp:sp>
    <dsp:sp modelId="{9AECBF95-0A67-462C-95D3-6F530667CC94}">
      <dsp:nvSpPr>
        <dsp:cNvPr id="0" name=""/>
        <dsp:cNvSpPr/>
      </dsp:nvSpPr>
      <dsp:spPr>
        <a:xfrm>
          <a:off x="3273551" y="1878484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High-speed Partial Compile</a:t>
          </a:r>
          <a:endParaRPr lang="en-US" sz="2100" kern="1200" dirty="0"/>
        </a:p>
      </dsp:txBody>
      <dsp:txXfrm>
        <a:off x="3303137" y="1908070"/>
        <a:ext cx="3269244" cy="546903"/>
      </dsp:txXfrm>
    </dsp:sp>
    <dsp:sp modelId="{9221837C-BC99-4FC7-AD69-094EE987221E}">
      <dsp:nvSpPr>
        <dsp:cNvPr id="0" name=""/>
        <dsp:cNvSpPr/>
      </dsp:nvSpPr>
      <dsp:spPr>
        <a:xfrm>
          <a:off x="3273551" y="2560320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Direct Public Sharing</a:t>
          </a:r>
          <a:endParaRPr lang="en-US" sz="2100" kern="1200" dirty="0"/>
        </a:p>
      </dsp:txBody>
      <dsp:txXfrm>
        <a:off x="3303137" y="2589906"/>
        <a:ext cx="3269244" cy="546903"/>
      </dsp:txXfrm>
    </dsp:sp>
    <dsp:sp modelId="{4B7B542A-612B-4C4E-962A-D2ECF8DF1F94}">
      <dsp:nvSpPr>
        <dsp:cNvPr id="0" name=""/>
        <dsp:cNvSpPr/>
      </dsp:nvSpPr>
      <dsp:spPr>
        <a:xfrm>
          <a:off x="3273551" y="3242155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Simpler Code Import</a:t>
          </a:r>
          <a:endParaRPr lang="en-US" sz="2100" kern="1200" dirty="0"/>
        </a:p>
      </dsp:txBody>
      <dsp:txXfrm>
        <a:off x="3303137" y="3271741"/>
        <a:ext cx="3269244" cy="546903"/>
      </dsp:txXfrm>
    </dsp:sp>
    <dsp:sp modelId="{4C35AA93-DD80-465F-A284-36AF7F789E47}">
      <dsp:nvSpPr>
        <dsp:cNvPr id="0" name=""/>
        <dsp:cNvSpPr/>
      </dsp:nvSpPr>
      <dsp:spPr>
        <a:xfrm>
          <a:off x="3273551" y="3923990"/>
          <a:ext cx="3328416" cy="60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Simpler Logic Expressions</a:t>
          </a:r>
          <a:endParaRPr lang="en-US" sz="2100" kern="1200" dirty="0"/>
        </a:p>
      </dsp:txBody>
      <dsp:txXfrm>
        <a:off x="3303137" y="3953576"/>
        <a:ext cx="3269244" cy="546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4E4FFA-85C6-4FE7-AE30-EBC9200BD87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06CDA1-5040-4485-9D69-B20246FE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All-purpose, Consistent &amp; Concise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default is sequential.</a:t>
            </a:r>
          </a:p>
          <a:p>
            <a:r>
              <a:rPr lang="en-US" dirty="0" smtClean="0"/>
              <a:t>How do async functions work?</a:t>
            </a:r>
          </a:p>
          <a:p>
            <a:r>
              <a:rPr lang="en-US" dirty="0" smtClean="0"/>
              <a:t>async </a:t>
            </a:r>
          </a:p>
          <a:p>
            <a:r>
              <a:rPr lang="en-US" dirty="0" smtClean="0"/>
              <a:t>A -&gt; [B1 -&gt; [C1, C2] -&gt; D1, B2 -&gt; C3 (#C1,#C2)-&gt; D2] -&gt; E</a:t>
            </a:r>
          </a:p>
          <a:p>
            <a:r>
              <a:rPr lang="en-US" dirty="0" smtClean="0"/>
              <a:t>A -&gt; [B1, B2] -&gt; [[C1, C2]] -&gt; [&lt;D1,#D2&gt;, D2] -&gt; E</a:t>
            </a:r>
          </a:p>
          <a:p>
            <a:r>
              <a:rPr lang="en-US" dirty="0" smtClean="0"/>
              <a:t>D -&gt; I -&gt; [CS -&gt; OC, LG]</a:t>
            </a:r>
          </a:p>
          <a:p>
            <a:r>
              <a:rPr lang="en-US" dirty="0" smtClean="0"/>
              <a:t>{} – Sequential Execution, {()} – Concurrent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8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is called, it may need to perform a task which requires the CPU to wait. Hence, it cannot return the result instantly, but after a definite period of time.</a:t>
            </a:r>
          </a:p>
          <a:p>
            <a:r>
              <a:rPr lang="en-US" dirty="0" smtClean="0"/>
              <a:t>#type </a:t>
            </a:r>
            <a:r>
              <a:rPr lang="en-US" dirty="0" err="1" smtClean="0"/>
              <a:t>asyncfn</a:t>
            </a:r>
            <a:r>
              <a:rPr lang="en-US" dirty="0" smtClean="0"/>
              <a:t>(a, b, c) = {</a:t>
            </a:r>
          </a:p>
          <a:p>
            <a:r>
              <a:rPr lang="en-US" dirty="0"/>
              <a:t> </a:t>
            </a:r>
            <a:r>
              <a:rPr lang="en-US" dirty="0" smtClean="0"/>
              <a:t> d = </a:t>
            </a:r>
            <a:r>
              <a:rPr lang="en-US" dirty="0" err="1" smtClean="0"/>
              <a:t>doX</a:t>
            </a:r>
            <a:r>
              <a:rPr lang="en-US" dirty="0" smtClean="0"/>
              <a:t>(a, b);</a:t>
            </a:r>
          </a:p>
          <a:p>
            <a:r>
              <a:rPr lang="en-US" dirty="0"/>
              <a:t> </a:t>
            </a:r>
            <a:r>
              <a:rPr lang="en-US" dirty="0" smtClean="0"/>
              <a:t> e = </a:t>
            </a:r>
            <a:r>
              <a:rPr lang="en-US" dirty="0" err="1" smtClean="0"/>
              <a:t>doY</a:t>
            </a:r>
            <a:r>
              <a:rPr lang="en-US" dirty="0" smtClean="0"/>
              <a:t>(a, b);</a:t>
            </a:r>
          </a:p>
          <a:p>
            <a:r>
              <a:rPr lang="en-US" dirty="0"/>
              <a:t> </a:t>
            </a:r>
            <a:r>
              <a:rPr lang="en-US" dirty="0" smtClean="0"/>
              <a:t> return e;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f = </a:t>
            </a:r>
            <a:r>
              <a:rPr lang="en-US" dirty="0" err="1" smtClean="0"/>
              <a:t>asyncfn</a:t>
            </a:r>
            <a:r>
              <a:rPr lang="en-US" dirty="0" smtClean="0"/>
              <a:t>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2858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7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41461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0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Attributes, Getter / Setter, Async, Constants, Variables and Functions into a single concept.</a:t>
            </a:r>
          </a:p>
          <a:p>
            <a:r>
              <a:rPr lang="en-US" dirty="0" smtClean="0"/>
              <a:t>Provide a consistent way to function and operator overloading.</a:t>
            </a:r>
          </a:p>
          <a:p>
            <a:r>
              <a:rPr lang="en-US" dirty="0" smtClean="0"/>
              <a:t>Provide a mechanism for encapsulation and de-capsulation.</a:t>
            </a:r>
          </a:p>
          <a:p>
            <a:r>
              <a:rPr lang="en-US" dirty="0" smtClean="0"/>
              <a:t>Provide methods do handle low-level operations.</a:t>
            </a:r>
          </a:p>
        </p:txBody>
      </p:sp>
    </p:spTree>
    <p:extLst>
      <p:ext uri="{BB962C8B-B14F-4D97-AF65-F5344CB8AC3E}">
        <p14:creationId xmlns:p14="http://schemas.microsoft.com/office/powerpoint/2010/main" val="290302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(</a:t>
            </a:r>
            <a:r>
              <a:rPr lang="en-US" dirty="0" err="1" smtClean="0"/>
              <a:t>lastIndex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+(a, b) and a + b</a:t>
            </a:r>
          </a:p>
          <a:p>
            <a:r>
              <a:rPr lang="en-US" dirty="0" smtClean="0"/>
              <a:t>Parameter specification</a:t>
            </a:r>
          </a:p>
          <a:p>
            <a:r>
              <a:rPr lang="en-US" dirty="0" smtClean="0"/>
              <a:t>Merge operator / function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a, b, c, d;</a:t>
            </a:r>
          </a:p>
          <a:p>
            <a:r>
              <a:rPr lang="en-US" dirty="0" smtClean="0"/>
              <a:t>#type a = 5; // constant</a:t>
            </a:r>
          </a:p>
          <a:p>
            <a:r>
              <a:rPr lang="en-US" dirty="0" smtClean="0"/>
              <a:t>#type sum(a, b) = a + b; // function</a:t>
            </a:r>
          </a:p>
          <a:p>
            <a:r>
              <a:rPr lang="en-US" dirty="0" smtClean="0"/>
              <a:t>#type size(v) = (length = v/4); // getter and </a:t>
            </a:r>
            <a:r>
              <a:rPr lang="en-US" dirty="0" smtClean="0"/>
              <a:t>setter</a:t>
            </a:r>
            <a:endParaRPr lang="en-US" dirty="0" smtClean="0"/>
          </a:p>
          <a:p>
            <a:r>
              <a:rPr lang="en-US" dirty="0" smtClean="0"/>
              <a:t>d = length;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8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return multiple values (default: result).</a:t>
            </a:r>
          </a:p>
          <a:p>
            <a:r>
              <a:rPr lang="en-US" dirty="0" smtClean="0"/>
              <a:t>Functions emit multiple events (default: end).</a:t>
            </a:r>
          </a:p>
          <a:p>
            <a:r>
              <a:rPr lang="en-US" dirty="0"/>
              <a:t>Hence, no specified return value in the beginning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File-open(filename, options) {</a:t>
            </a:r>
          </a:p>
          <a:p>
            <a:r>
              <a:rPr lang="en-US" dirty="0" smtClean="0"/>
              <a:t>@#handle = ---;</a:t>
            </a:r>
          </a:p>
          <a:p>
            <a:r>
              <a:rPr lang="en-US" dirty="0" smtClean="0"/>
              <a:t>@status = ---;</a:t>
            </a:r>
          </a:p>
          <a:p>
            <a:r>
              <a:rPr lang="en-US" dirty="0" smtClean="0"/>
              <a:t>@data-type = ---;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86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Brackets tell that something has to be done first, otherwise, order is followed.</a:t>
            </a:r>
          </a:p>
          <a:p>
            <a:r>
              <a:rPr lang="en-US" dirty="0" smtClean="0"/>
              <a:t>Two operations can be performed together if they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350536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Ordering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8117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06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838</TotalTime>
  <Words>400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Kite</vt:lpstr>
      <vt:lpstr>Essentials</vt:lpstr>
      <vt:lpstr>Capabilities</vt:lpstr>
      <vt:lpstr>Challenges</vt:lpstr>
      <vt:lpstr>Challenges</vt:lpstr>
      <vt:lpstr>Data Declaration</vt:lpstr>
      <vt:lpstr>Functions</vt:lpstr>
      <vt:lpstr>Expressions</vt:lpstr>
      <vt:lpstr>Execution Ordering</vt:lpstr>
      <vt:lpstr>Execution Ordering</vt:lpstr>
      <vt:lpstr>Async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Kite</dc:title>
  <dc:creator>Microsoft account</dc:creator>
  <cp:lastModifiedBy>Microsoft account</cp:lastModifiedBy>
  <cp:revision>31</cp:revision>
  <dcterms:created xsi:type="dcterms:W3CDTF">2014-08-09T08:35:55Z</dcterms:created>
  <dcterms:modified xsi:type="dcterms:W3CDTF">2014-08-15T09:11:26Z</dcterms:modified>
</cp:coreProperties>
</file>