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84" r:id="rId5"/>
    <p:sldId id="268" r:id="rId6"/>
    <p:sldId id="269" r:id="rId7"/>
    <p:sldId id="285" r:id="rId8"/>
    <p:sldId id="290" r:id="rId9"/>
    <p:sldId id="286" r:id="rId10"/>
    <p:sldId id="287" r:id="rId11"/>
    <p:sldId id="288" r:id="rId12"/>
    <p:sldId id="289" r:id="rId13"/>
    <p:sldId id="280" r:id="rId14"/>
    <p:sldId id="281" r:id="rId15"/>
    <p:sldId id="282" r:id="rId16"/>
    <p:sldId id="283" r:id="rId17"/>
    <p:sldId id="270" r:id="rId18"/>
    <p:sldId id="274" r:id="rId19"/>
    <p:sldId id="276" r:id="rId20"/>
    <p:sldId id="275" r:id="rId21"/>
    <p:sldId id="277" r:id="rId22"/>
    <p:sldId id="278" r:id="rId23"/>
    <p:sldId id="279" r:id="rId24"/>
    <p:sldId id="273"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video/Live%205%20people%20drowned%20due%20to%20flash%20flood.MP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g"/></Relationships>
</file>

<file path=ppt/diagrams/_rels/data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 Id="rId4" Type="http://schemas.openxmlformats.org/officeDocument/2006/relationships/image" Target="../media/image8.jp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1" Type="http://schemas.openxmlformats.org/officeDocument/2006/relationships/hyperlink" Target="video/Live%205%20people%20drowned%20due%20to%20flash%20flood.MP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image" Target="../media/image5.jpg"/><Relationship Id="rId4" Type="http://schemas.openxmlformats.org/officeDocument/2006/relationships/image" Target="../media/image7.jp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9C349-16FB-4206-91EB-FE28A31FE512}" type="doc">
      <dgm:prSet loTypeId="urn:microsoft.com/office/officeart/2005/8/layout/pyramid2" loCatId="list" qsTypeId="urn:microsoft.com/office/officeart/2005/8/quickstyle/simple1" qsCatId="simple" csTypeId="urn:microsoft.com/office/officeart/2005/8/colors/accent1_2" csCatId="accent1" phldr="1"/>
      <dgm:spPr/>
    </dgm:pt>
    <dgm:pt modelId="{0FDF32BC-C42D-422A-9F1E-DDB50022013F}">
      <dgm:prSet phldrT="[Text]"/>
      <dgm:spPr/>
      <dgm:t>
        <a:bodyPr/>
        <a:lstStyle/>
        <a:p>
          <a:r>
            <a:rPr lang="en-US" dirty="0" smtClean="0">
              <a:hlinkClick xmlns:r="http://schemas.openxmlformats.org/officeDocument/2006/relationships" r:id="rId1" action="ppaction://hlinkfile"/>
            </a:rPr>
            <a:t>Save people’s lives</a:t>
          </a:r>
          <a:endParaRPr lang="en-US" dirty="0"/>
        </a:p>
      </dgm:t>
    </dgm:pt>
    <dgm:pt modelId="{3983D75B-A66F-4A04-9059-D8DF1C30D8C1}" type="parTrans" cxnId="{CB3BD4F2-8FF2-42D8-9874-0A4BDD4FE34E}">
      <dgm:prSet/>
      <dgm:spPr/>
      <dgm:t>
        <a:bodyPr/>
        <a:lstStyle/>
        <a:p>
          <a:endParaRPr lang="en-US"/>
        </a:p>
      </dgm:t>
    </dgm:pt>
    <dgm:pt modelId="{00D61BA9-EDD0-4C75-A403-F1E8C9B88290}" type="sibTrans" cxnId="{CB3BD4F2-8FF2-42D8-9874-0A4BDD4FE34E}">
      <dgm:prSet/>
      <dgm:spPr/>
      <dgm:t>
        <a:bodyPr/>
        <a:lstStyle/>
        <a:p>
          <a:endParaRPr lang="en-US"/>
        </a:p>
      </dgm:t>
    </dgm:pt>
    <dgm:pt modelId="{5A1A1179-D770-4680-B721-2723140F4E9A}">
      <dgm:prSet phldrT="[Text]"/>
      <dgm:spPr/>
      <dgm:t>
        <a:bodyPr/>
        <a:lstStyle/>
        <a:p>
          <a:r>
            <a:rPr lang="en-US" smtClean="0"/>
            <a:t>Reduce commodity loss of people</a:t>
          </a:r>
          <a:endParaRPr lang="en-US" dirty="0"/>
        </a:p>
      </dgm:t>
    </dgm:pt>
    <dgm:pt modelId="{D13EE9C0-7508-4409-8F47-A537A4BD8B63}" type="parTrans" cxnId="{ED78A694-3AF3-4E4C-918B-59E60E33BD0D}">
      <dgm:prSet/>
      <dgm:spPr/>
      <dgm:t>
        <a:bodyPr/>
        <a:lstStyle/>
        <a:p>
          <a:endParaRPr lang="en-US"/>
        </a:p>
      </dgm:t>
    </dgm:pt>
    <dgm:pt modelId="{D456D441-826D-4B31-AF3A-320B294B5B5D}" type="sibTrans" cxnId="{ED78A694-3AF3-4E4C-918B-59E60E33BD0D}">
      <dgm:prSet/>
      <dgm:spPr/>
      <dgm:t>
        <a:bodyPr/>
        <a:lstStyle/>
        <a:p>
          <a:endParaRPr lang="en-US"/>
        </a:p>
      </dgm:t>
    </dgm:pt>
    <dgm:pt modelId="{DFAE1514-9FCB-4184-B9A0-CB0F8BD77664}">
      <dgm:prSet phldrT="[Text]"/>
      <dgm:spPr/>
      <dgm:t>
        <a:bodyPr/>
        <a:lstStyle/>
        <a:p>
          <a:r>
            <a:rPr lang="en-US" smtClean="0"/>
            <a:t>Reduce recue operation expenditure</a:t>
          </a:r>
          <a:endParaRPr lang="en-US" dirty="0"/>
        </a:p>
      </dgm:t>
    </dgm:pt>
    <dgm:pt modelId="{D9BF3DD8-B1EF-41E9-96F3-24E1CA6743DF}" type="parTrans" cxnId="{21B9B3E9-8E80-403B-BB14-CA8442122FA1}">
      <dgm:prSet/>
      <dgm:spPr/>
      <dgm:t>
        <a:bodyPr/>
        <a:lstStyle/>
        <a:p>
          <a:endParaRPr lang="en-US"/>
        </a:p>
      </dgm:t>
    </dgm:pt>
    <dgm:pt modelId="{002EED5F-72EE-4CCF-9B15-C0C226AECA55}" type="sibTrans" cxnId="{21B9B3E9-8E80-403B-BB14-CA8442122FA1}">
      <dgm:prSet/>
      <dgm:spPr/>
      <dgm:t>
        <a:bodyPr/>
        <a:lstStyle/>
        <a:p>
          <a:endParaRPr lang="en-US"/>
        </a:p>
      </dgm:t>
    </dgm:pt>
    <dgm:pt modelId="{5DBBD987-2DEF-485D-AB51-CD1AE08F6E13}" type="pres">
      <dgm:prSet presAssocID="{8E29C349-16FB-4206-91EB-FE28A31FE512}" presName="compositeShape" presStyleCnt="0">
        <dgm:presLayoutVars>
          <dgm:dir/>
          <dgm:resizeHandles/>
        </dgm:presLayoutVars>
      </dgm:prSet>
      <dgm:spPr/>
    </dgm:pt>
    <dgm:pt modelId="{1EEA15C0-69E0-42BC-BB2A-23A45D0A2787}" type="pres">
      <dgm:prSet presAssocID="{8E29C349-16FB-4206-91EB-FE28A31FE512}" presName="pyramid" presStyleLbl="node1" presStyleIdx="0" presStyleCnt="1"/>
      <dgm:spPr/>
    </dgm:pt>
    <dgm:pt modelId="{4CA3CDAE-67ED-459F-882A-0F47B5490581}" type="pres">
      <dgm:prSet presAssocID="{8E29C349-16FB-4206-91EB-FE28A31FE512}" presName="theList" presStyleCnt="0"/>
      <dgm:spPr/>
    </dgm:pt>
    <dgm:pt modelId="{6D98A5C2-6CE3-43B9-871A-789AB48466BA}" type="pres">
      <dgm:prSet presAssocID="{0FDF32BC-C42D-422A-9F1E-DDB50022013F}" presName="aNode" presStyleLbl="fgAcc1" presStyleIdx="0" presStyleCnt="3">
        <dgm:presLayoutVars>
          <dgm:bulletEnabled val="1"/>
        </dgm:presLayoutVars>
      </dgm:prSet>
      <dgm:spPr/>
      <dgm:t>
        <a:bodyPr/>
        <a:lstStyle/>
        <a:p>
          <a:endParaRPr lang="en-US"/>
        </a:p>
      </dgm:t>
    </dgm:pt>
    <dgm:pt modelId="{341ED84F-A1D4-4ABA-B620-1FBD828BF1E2}" type="pres">
      <dgm:prSet presAssocID="{0FDF32BC-C42D-422A-9F1E-DDB50022013F}" presName="aSpace" presStyleCnt="0"/>
      <dgm:spPr/>
    </dgm:pt>
    <dgm:pt modelId="{73E04A0B-4A2C-4E22-95EC-369B5AF84317}" type="pres">
      <dgm:prSet presAssocID="{5A1A1179-D770-4680-B721-2723140F4E9A}" presName="aNode" presStyleLbl="fgAcc1" presStyleIdx="1" presStyleCnt="3">
        <dgm:presLayoutVars>
          <dgm:bulletEnabled val="1"/>
        </dgm:presLayoutVars>
      </dgm:prSet>
      <dgm:spPr/>
      <dgm:t>
        <a:bodyPr/>
        <a:lstStyle/>
        <a:p>
          <a:endParaRPr lang="en-US"/>
        </a:p>
      </dgm:t>
    </dgm:pt>
    <dgm:pt modelId="{785545CB-C042-420C-9A91-DEE47A05FAA1}" type="pres">
      <dgm:prSet presAssocID="{5A1A1179-D770-4680-B721-2723140F4E9A}" presName="aSpace" presStyleCnt="0"/>
      <dgm:spPr/>
    </dgm:pt>
    <dgm:pt modelId="{2C50F6B0-A7EA-41F8-B19F-494E204B05B1}" type="pres">
      <dgm:prSet presAssocID="{DFAE1514-9FCB-4184-B9A0-CB0F8BD77664}" presName="aNode" presStyleLbl="fgAcc1" presStyleIdx="2" presStyleCnt="3">
        <dgm:presLayoutVars>
          <dgm:bulletEnabled val="1"/>
        </dgm:presLayoutVars>
      </dgm:prSet>
      <dgm:spPr/>
      <dgm:t>
        <a:bodyPr/>
        <a:lstStyle/>
        <a:p>
          <a:endParaRPr lang="en-US"/>
        </a:p>
      </dgm:t>
    </dgm:pt>
    <dgm:pt modelId="{1DE3B651-03CC-4A1F-9A8E-F0ACF17327F4}" type="pres">
      <dgm:prSet presAssocID="{DFAE1514-9FCB-4184-B9A0-CB0F8BD77664}" presName="aSpace" presStyleCnt="0"/>
      <dgm:spPr/>
    </dgm:pt>
  </dgm:ptLst>
  <dgm:cxnLst>
    <dgm:cxn modelId="{ED78A694-3AF3-4E4C-918B-59E60E33BD0D}" srcId="{8E29C349-16FB-4206-91EB-FE28A31FE512}" destId="{5A1A1179-D770-4680-B721-2723140F4E9A}" srcOrd="1" destOrd="0" parTransId="{D13EE9C0-7508-4409-8F47-A537A4BD8B63}" sibTransId="{D456D441-826D-4B31-AF3A-320B294B5B5D}"/>
    <dgm:cxn modelId="{21B9B3E9-8E80-403B-BB14-CA8442122FA1}" srcId="{8E29C349-16FB-4206-91EB-FE28A31FE512}" destId="{DFAE1514-9FCB-4184-B9A0-CB0F8BD77664}" srcOrd="2" destOrd="0" parTransId="{D9BF3DD8-B1EF-41E9-96F3-24E1CA6743DF}" sibTransId="{002EED5F-72EE-4CCF-9B15-C0C226AECA55}"/>
    <dgm:cxn modelId="{9FF45E2F-7A4A-4A5C-BE5B-1204FA9D1A03}" type="presOf" srcId="{0FDF32BC-C42D-422A-9F1E-DDB50022013F}" destId="{6D98A5C2-6CE3-43B9-871A-789AB48466BA}" srcOrd="0" destOrd="0" presId="urn:microsoft.com/office/officeart/2005/8/layout/pyramid2"/>
    <dgm:cxn modelId="{347EDC90-2657-4C69-8CD3-F79480B08135}" type="presOf" srcId="{DFAE1514-9FCB-4184-B9A0-CB0F8BD77664}" destId="{2C50F6B0-A7EA-41F8-B19F-494E204B05B1}" srcOrd="0" destOrd="0" presId="urn:microsoft.com/office/officeart/2005/8/layout/pyramid2"/>
    <dgm:cxn modelId="{CB3BD4F2-8FF2-42D8-9874-0A4BDD4FE34E}" srcId="{8E29C349-16FB-4206-91EB-FE28A31FE512}" destId="{0FDF32BC-C42D-422A-9F1E-DDB50022013F}" srcOrd="0" destOrd="0" parTransId="{3983D75B-A66F-4A04-9059-D8DF1C30D8C1}" sibTransId="{00D61BA9-EDD0-4C75-A403-F1E8C9B88290}"/>
    <dgm:cxn modelId="{D7D01ED4-6495-48AB-996E-6758D12C643F}" type="presOf" srcId="{8E29C349-16FB-4206-91EB-FE28A31FE512}" destId="{5DBBD987-2DEF-485D-AB51-CD1AE08F6E13}" srcOrd="0" destOrd="0" presId="urn:microsoft.com/office/officeart/2005/8/layout/pyramid2"/>
    <dgm:cxn modelId="{C167D618-0BBA-4DA0-9355-4DC45BFBE381}" type="presOf" srcId="{5A1A1179-D770-4680-B721-2723140F4E9A}" destId="{73E04A0B-4A2C-4E22-95EC-369B5AF84317}" srcOrd="0" destOrd="0" presId="urn:microsoft.com/office/officeart/2005/8/layout/pyramid2"/>
    <dgm:cxn modelId="{E3C0B4CC-39C4-4189-A14C-5B489D73DB83}" type="presParOf" srcId="{5DBBD987-2DEF-485D-AB51-CD1AE08F6E13}" destId="{1EEA15C0-69E0-42BC-BB2A-23A45D0A2787}" srcOrd="0" destOrd="0" presId="urn:microsoft.com/office/officeart/2005/8/layout/pyramid2"/>
    <dgm:cxn modelId="{D056967F-70FB-4F6F-BDAF-81F3497F3F24}" type="presParOf" srcId="{5DBBD987-2DEF-485D-AB51-CD1AE08F6E13}" destId="{4CA3CDAE-67ED-459F-882A-0F47B5490581}" srcOrd="1" destOrd="0" presId="urn:microsoft.com/office/officeart/2005/8/layout/pyramid2"/>
    <dgm:cxn modelId="{BFC0EE38-392F-454F-8AC0-4FF12145EA1D}" type="presParOf" srcId="{4CA3CDAE-67ED-459F-882A-0F47B5490581}" destId="{6D98A5C2-6CE3-43B9-871A-789AB48466BA}" srcOrd="0" destOrd="0" presId="urn:microsoft.com/office/officeart/2005/8/layout/pyramid2"/>
    <dgm:cxn modelId="{FC834F17-3B3A-42A1-AE39-DD164F7F1774}" type="presParOf" srcId="{4CA3CDAE-67ED-459F-882A-0F47B5490581}" destId="{341ED84F-A1D4-4ABA-B620-1FBD828BF1E2}" srcOrd="1" destOrd="0" presId="urn:microsoft.com/office/officeart/2005/8/layout/pyramid2"/>
    <dgm:cxn modelId="{20B940E1-D967-465E-94FD-9D8F0BF9D87B}" type="presParOf" srcId="{4CA3CDAE-67ED-459F-882A-0F47B5490581}" destId="{73E04A0B-4A2C-4E22-95EC-369B5AF84317}" srcOrd="2" destOrd="0" presId="urn:microsoft.com/office/officeart/2005/8/layout/pyramid2"/>
    <dgm:cxn modelId="{B2E72054-01FD-42D7-B1E1-36B44606A5E1}" type="presParOf" srcId="{4CA3CDAE-67ED-459F-882A-0F47B5490581}" destId="{785545CB-C042-420C-9A91-DEE47A05FAA1}" srcOrd="3" destOrd="0" presId="urn:microsoft.com/office/officeart/2005/8/layout/pyramid2"/>
    <dgm:cxn modelId="{D91FF3B3-07FC-4C52-BD21-462A3CE15F2C}" type="presParOf" srcId="{4CA3CDAE-67ED-459F-882A-0F47B5490581}" destId="{2C50F6B0-A7EA-41F8-B19F-494E204B05B1}" srcOrd="4" destOrd="0" presId="urn:microsoft.com/office/officeart/2005/8/layout/pyramid2"/>
    <dgm:cxn modelId="{5827C2B1-AF0E-4F13-8C45-BE69B2D532FD}" type="presParOf" srcId="{4CA3CDAE-67ED-459F-882A-0F47B5490581}" destId="{1DE3B651-03CC-4A1F-9A8E-F0ACF17327F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760B9-1848-4236-8097-0972C9EEFAB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42966629-3309-4DF2-A3A3-48268AF2E124}">
      <dgm:prSet phldrT="[Text]"/>
      <dgm:spPr/>
      <dgm:t>
        <a:bodyPr/>
        <a:lstStyle/>
        <a:p>
          <a:r>
            <a:rPr lang="en-US" dirty="0" smtClean="0"/>
            <a:t>Monitor</a:t>
          </a:r>
          <a:endParaRPr lang="en-US" dirty="0"/>
        </a:p>
      </dgm:t>
    </dgm:pt>
    <dgm:pt modelId="{4201F2D0-A8D7-49E5-BF0B-15A9B9731DF7}" type="parTrans" cxnId="{9A3603EF-917A-44FF-ACA4-828769A05F9C}">
      <dgm:prSet/>
      <dgm:spPr/>
      <dgm:t>
        <a:bodyPr/>
        <a:lstStyle/>
        <a:p>
          <a:endParaRPr lang="en-US"/>
        </a:p>
      </dgm:t>
    </dgm:pt>
    <dgm:pt modelId="{98B40DDC-2F16-43F2-A192-4BF079324443}" type="sibTrans" cxnId="{9A3603EF-917A-44FF-ACA4-828769A05F9C}">
      <dgm:prSet/>
      <dgm:spPr/>
      <dgm:t>
        <a:bodyPr/>
        <a:lstStyle/>
        <a:p>
          <a:endParaRPr lang="en-US"/>
        </a:p>
      </dgm:t>
    </dgm:pt>
    <dgm:pt modelId="{58144DDA-7103-48E7-8454-1056DFC90ECB}">
      <dgm:prSet phldrT="[Text]"/>
      <dgm:spPr/>
      <dgm:t>
        <a:bodyPr/>
        <a:lstStyle/>
        <a:p>
          <a:r>
            <a:rPr lang="en-US" dirty="0" smtClean="0"/>
            <a:t>Predict</a:t>
          </a:r>
          <a:endParaRPr lang="en-US" dirty="0"/>
        </a:p>
      </dgm:t>
    </dgm:pt>
    <dgm:pt modelId="{E3027DCC-CE35-4C48-9E73-EBAB583AFA51}" type="parTrans" cxnId="{3EEA750F-1BC2-44E3-80F9-6046E1DDE31E}">
      <dgm:prSet/>
      <dgm:spPr/>
      <dgm:t>
        <a:bodyPr/>
        <a:lstStyle/>
        <a:p>
          <a:endParaRPr lang="en-US"/>
        </a:p>
      </dgm:t>
    </dgm:pt>
    <dgm:pt modelId="{0A85FB22-0142-493E-B7CA-8B0AF9EDD818}" type="sibTrans" cxnId="{3EEA750F-1BC2-44E3-80F9-6046E1DDE31E}">
      <dgm:prSet/>
      <dgm:spPr/>
      <dgm:t>
        <a:bodyPr/>
        <a:lstStyle/>
        <a:p>
          <a:endParaRPr lang="en-US"/>
        </a:p>
      </dgm:t>
    </dgm:pt>
    <dgm:pt modelId="{6796179A-B6AF-483C-BF2F-88C9E4069362}">
      <dgm:prSet phldrT="[Text]"/>
      <dgm:spPr/>
      <dgm:t>
        <a:bodyPr/>
        <a:lstStyle/>
        <a:p>
          <a:r>
            <a:rPr lang="en-US" dirty="0" smtClean="0"/>
            <a:t>Alert</a:t>
          </a:r>
          <a:endParaRPr lang="en-US" dirty="0"/>
        </a:p>
      </dgm:t>
    </dgm:pt>
    <dgm:pt modelId="{BE02FDE6-2B41-40C9-BCB5-B440DFD023A6}" type="parTrans" cxnId="{93BCC7C5-DDCF-4381-99A6-A5BA93E9364E}">
      <dgm:prSet/>
      <dgm:spPr/>
      <dgm:t>
        <a:bodyPr/>
        <a:lstStyle/>
        <a:p>
          <a:endParaRPr lang="en-US"/>
        </a:p>
      </dgm:t>
    </dgm:pt>
    <dgm:pt modelId="{E4251269-78CB-4491-A7FA-BAE3AFE7C9C0}" type="sibTrans" cxnId="{93BCC7C5-DDCF-4381-99A6-A5BA93E9364E}">
      <dgm:prSet/>
      <dgm:spPr/>
      <dgm:t>
        <a:bodyPr/>
        <a:lstStyle/>
        <a:p>
          <a:endParaRPr lang="en-US"/>
        </a:p>
      </dgm:t>
    </dgm:pt>
    <dgm:pt modelId="{B9FAA8AD-AC51-4529-9566-8C8A91DAAB3E}" type="pres">
      <dgm:prSet presAssocID="{C84760B9-1848-4236-8097-0972C9EEFAB4}" presName="rootnode" presStyleCnt="0">
        <dgm:presLayoutVars>
          <dgm:chMax/>
          <dgm:chPref/>
          <dgm:dir/>
          <dgm:animLvl val="lvl"/>
        </dgm:presLayoutVars>
      </dgm:prSet>
      <dgm:spPr/>
      <dgm:t>
        <a:bodyPr/>
        <a:lstStyle/>
        <a:p>
          <a:endParaRPr lang="en-US"/>
        </a:p>
      </dgm:t>
    </dgm:pt>
    <dgm:pt modelId="{9565C0B8-099C-498C-9A34-08A8BC68543D}" type="pres">
      <dgm:prSet presAssocID="{42966629-3309-4DF2-A3A3-48268AF2E124}" presName="composite" presStyleCnt="0"/>
      <dgm:spPr/>
    </dgm:pt>
    <dgm:pt modelId="{D0F54C78-240B-4839-8E11-DDC256F04F5F}" type="pres">
      <dgm:prSet presAssocID="{42966629-3309-4DF2-A3A3-48268AF2E124}" presName="LShape" presStyleLbl="alignNode1" presStyleIdx="0" presStyleCnt="5"/>
      <dgm:spPr/>
    </dgm:pt>
    <dgm:pt modelId="{E6EE195D-91B0-4B9F-8272-EBBF96249EC5}" type="pres">
      <dgm:prSet presAssocID="{42966629-3309-4DF2-A3A3-48268AF2E124}" presName="ParentText" presStyleLbl="revTx" presStyleIdx="0" presStyleCnt="3">
        <dgm:presLayoutVars>
          <dgm:chMax val="0"/>
          <dgm:chPref val="0"/>
          <dgm:bulletEnabled val="1"/>
        </dgm:presLayoutVars>
      </dgm:prSet>
      <dgm:spPr/>
      <dgm:t>
        <a:bodyPr/>
        <a:lstStyle/>
        <a:p>
          <a:endParaRPr lang="en-US"/>
        </a:p>
      </dgm:t>
    </dgm:pt>
    <dgm:pt modelId="{8429AF3D-BB27-4EA2-88C8-1D996991316F}" type="pres">
      <dgm:prSet presAssocID="{42966629-3309-4DF2-A3A3-48268AF2E124}" presName="Triangle" presStyleLbl="alignNode1" presStyleIdx="1" presStyleCnt="5"/>
      <dgm:spPr/>
    </dgm:pt>
    <dgm:pt modelId="{23963B17-CEAA-4EB2-92E9-1B42490FE381}" type="pres">
      <dgm:prSet presAssocID="{98B40DDC-2F16-43F2-A192-4BF079324443}" presName="sibTrans" presStyleCnt="0"/>
      <dgm:spPr/>
    </dgm:pt>
    <dgm:pt modelId="{2316E4AF-EFB8-48C8-8780-DE67D379561E}" type="pres">
      <dgm:prSet presAssocID="{98B40DDC-2F16-43F2-A192-4BF079324443}" presName="space" presStyleCnt="0"/>
      <dgm:spPr/>
    </dgm:pt>
    <dgm:pt modelId="{813E3C82-B781-4DCB-843B-A32FDE4F9548}" type="pres">
      <dgm:prSet presAssocID="{58144DDA-7103-48E7-8454-1056DFC90ECB}" presName="composite" presStyleCnt="0"/>
      <dgm:spPr/>
    </dgm:pt>
    <dgm:pt modelId="{B67A09BB-1A4E-4EC3-8AE6-C60D62C0220E}" type="pres">
      <dgm:prSet presAssocID="{58144DDA-7103-48E7-8454-1056DFC90ECB}" presName="LShape" presStyleLbl="alignNode1" presStyleIdx="2" presStyleCnt="5"/>
      <dgm:spPr/>
    </dgm:pt>
    <dgm:pt modelId="{06F2B6F6-27F2-4192-9A5C-03874156C2A1}" type="pres">
      <dgm:prSet presAssocID="{58144DDA-7103-48E7-8454-1056DFC90ECB}" presName="ParentText" presStyleLbl="revTx" presStyleIdx="1" presStyleCnt="3">
        <dgm:presLayoutVars>
          <dgm:chMax val="0"/>
          <dgm:chPref val="0"/>
          <dgm:bulletEnabled val="1"/>
        </dgm:presLayoutVars>
      </dgm:prSet>
      <dgm:spPr/>
      <dgm:t>
        <a:bodyPr/>
        <a:lstStyle/>
        <a:p>
          <a:endParaRPr lang="en-US"/>
        </a:p>
      </dgm:t>
    </dgm:pt>
    <dgm:pt modelId="{67C8D3D0-A75A-44B3-93D9-46F842472F7E}" type="pres">
      <dgm:prSet presAssocID="{58144DDA-7103-48E7-8454-1056DFC90ECB}" presName="Triangle" presStyleLbl="alignNode1" presStyleIdx="3" presStyleCnt="5"/>
      <dgm:spPr/>
    </dgm:pt>
    <dgm:pt modelId="{F9089B4A-9703-480B-A0A8-921E58B095F2}" type="pres">
      <dgm:prSet presAssocID="{0A85FB22-0142-493E-B7CA-8B0AF9EDD818}" presName="sibTrans" presStyleCnt="0"/>
      <dgm:spPr/>
    </dgm:pt>
    <dgm:pt modelId="{71AF403E-59B6-4CCD-93D7-CBB178E3E2E5}" type="pres">
      <dgm:prSet presAssocID="{0A85FB22-0142-493E-B7CA-8B0AF9EDD818}" presName="space" presStyleCnt="0"/>
      <dgm:spPr/>
    </dgm:pt>
    <dgm:pt modelId="{E8B9FEA8-898E-4EEA-B72D-E3546FB3DB06}" type="pres">
      <dgm:prSet presAssocID="{6796179A-B6AF-483C-BF2F-88C9E4069362}" presName="composite" presStyleCnt="0"/>
      <dgm:spPr/>
    </dgm:pt>
    <dgm:pt modelId="{21C0736D-A51C-40D3-A725-312F0146F4E1}" type="pres">
      <dgm:prSet presAssocID="{6796179A-B6AF-483C-BF2F-88C9E4069362}" presName="LShape" presStyleLbl="alignNode1" presStyleIdx="4" presStyleCnt="5"/>
      <dgm:spPr/>
    </dgm:pt>
    <dgm:pt modelId="{2660FCAA-A97D-45A5-BD78-27906EDE11B9}" type="pres">
      <dgm:prSet presAssocID="{6796179A-B6AF-483C-BF2F-88C9E4069362}" presName="ParentText" presStyleLbl="revTx" presStyleIdx="2" presStyleCnt="3">
        <dgm:presLayoutVars>
          <dgm:chMax val="0"/>
          <dgm:chPref val="0"/>
          <dgm:bulletEnabled val="1"/>
        </dgm:presLayoutVars>
      </dgm:prSet>
      <dgm:spPr/>
      <dgm:t>
        <a:bodyPr/>
        <a:lstStyle/>
        <a:p>
          <a:endParaRPr lang="en-US"/>
        </a:p>
      </dgm:t>
    </dgm:pt>
  </dgm:ptLst>
  <dgm:cxnLst>
    <dgm:cxn modelId="{1197545A-315A-4240-95E3-AE7A47DC80A9}" type="presOf" srcId="{58144DDA-7103-48E7-8454-1056DFC90ECB}" destId="{06F2B6F6-27F2-4192-9A5C-03874156C2A1}" srcOrd="0" destOrd="0" presId="urn:microsoft.com/office/officeart/2009/3/layout/StepUpProcess"/>
    <dgm:cxn modelId="{3EEA750F-1BC2-44E3-80F9-6046E1DDE31E}" srcId="{C84760B9-1848-4236-8097-0972C9EEFAB4}" destId="{58144DDA-7103-48E7-8454-1056DFC90ECB}" srcOrd="1" destOrd="0" parTransId="{E3027DCC-CE35-4C48-9E73-EBAB583AFA51}" sibTransId="{0A85FB22-0142-493E-B7CA-8B0AF9EDD818}"/>
    <dgm:cxn modelId="{93BCC7C5-DDCF-4381-99A6-A5BA93E9364E}" srcId="{C84760B9-1848-4236-8097-0972C9EEFAB4}" destId="{6796179A-B6AF-483C-BF2F-88C9E4069362}" srcOrd="2" destOrd="0" parTransId="{BE02FDE6-2B41-40C9-BCB5-B440DFD023A6}" sibTransId="{E4251269-78CB-4491-A7FA-BAE3AFE7C9C0}"/>
    <dgm:cxn modelId="{B810FE5B-F9CE-46D5-BAA4-1CF802E03621}" type="presOf" srcId="{6796179A-B6AF-483C-BF2F-88C9E4069362}" destId="{2660FCAA-A97D-45A5-BD78-27906EDE11B9}" srcOrd="0" destOrd="0" presId="urn:microsoft.com/office/officeart/2009/3/layout/StepUpProcess"/>
    <dgm:cxn modelId="{AB42B550-F91D-4A6F-8C08-3B0AAD644595}" type="presOf" srcId="{C84760B9-1848-4236-8097-0972C9EEFAB4}" destId="{B9FAA8AD-AC51-4529-9566-8C8A91DAAB3E}" srcOrd="0" destOrd="0" presId="urn:microsoft.com/office/officeart/2009/3/layout/StepUpProcess"/>
    <dgm:cxn modelId="{9A3603EF-917A-44FF-ACA4-828769A05F9C}" srcId="{C84760B9-1848-4236-8097-0972C9EEFAB4}" destId="{42966629-3309-4DF2-A3A3-48268AF2E124}" srcOrd="0" destOrd="0" parTransId="{4201F2D0-A8D7-49E5-BF0B-15A9B9731DF7}" sibTransId="{98B40DDC-2F16-43F2-A192-4BF079324443}"/>
    <dgm:cxn modelId="{F15A35A1-1825-4E6E-BC73-21C0A526B95E}" type="presOf" srcId="{42966629-3309-4DF2-A3A3-48268AF2E124}" destId="{E6EE195D-91B0-4B9F-8272-EBBF96249EC5}" srcOrd="0" destOrd="0" presId="urn:microsoft.com/office/officeart/2009/3/layout/StepUpProcess"/>
    <dgm:cxn modelId="{E201FAB7-85B7-4701-B65E-D6E03B06FE80}" type="presParOf" srcId="{B9FAA8AD-AC51-4529-9566-8C8A91DAAB3E}" destId="{9565C0B8-099C-498C-9A34-08A8BC68543D}" srcOrd="0" destOrd="0" presId="urn:microsoft.com/office/officeart/2009/3/layout/StepUpProcess"/>
    <dgm:cxn modelId="{B38B102B-A2BE-4FCF-AE32-20FDD4F39D07}" type="presParOf" srcId="{9565C0B8-099C-498C-9A34-08A8BC68543D}" destId="{D0F54C78-240B-4839-8E11-DDC256F04F5F}" srcOrd="0" destOrd="0" presId="urn:microsoft.com/office/officeart/2009/3/layout/StepUpProcess"/>
    <dgm:cxn modelId="{63F9658B-1350-4774-B409-BC55EDBCB9D7}" type="presParOf" srcId="{9565C0B8-099C-498C-9A34-08A8BC68543D}" destId="{E6EE195D-91B0-4B9F-8272-EBBF96249EC5}" srcOrd="1" destOrd="0" presId="urn:microsoft.com/office/officeart/2009/3/layout/StepUpProcess"/>
    <dgm:cxn modelId="{644A6933-8A84-4447-95B5-A3E76CC016D9}" type="presParOf" srcId="{9565C0B8-099C-498C-9A34-08A8BC68543D}" destId="{8429AF3D-BB27-4EA2-88C8-1D996991316F}" srcOrd="2" destOrd="0" presId="urn:microsoft.com/office/officeart/2009/3/layout/StepUpProcess"/>
    <dgm:cxn modelId="{30B92865-3952-4FE3-AA4E-99829C6C51DA}" type="presParOf" srcId="{B9FAA8AD-AC51-4529-9566-8C8A91DAAB3E}" destId="{23963B17-CEAA-4EB2-92E9-1B42490FE381}" srcOrd="1" destOrd="0" presId="urn:microsoft.com/office/officeart/2009/3/layout/StepUpProcess"/>
    <dgm:cxn modelId="{85C317E8-8425-4B67-B198-76CF3E27E518}" type="presParOf" srcId="{23963B17-CEAA-4EB2-92E9-1B42490FE381}" destId="{2316E4AF-EFB8-48C8-8780-DE67D379561E}" srcOrd="0" destOrd="0" presId="urn:microsoft.com/office/officeart/2009/3/layout/StepUpProcess"/>
    <dgm:cxn modelId="{867FB002-14BB-457D-BD04-EE955621ED30}" type="presParOf" srcId="{B9FAA8AD-AC51-4529-9566-8C8A91DAAB3E}" destId="{813E3C82-B781-4DCB-843B-A32FDE4F9548}" srcOrd="2" destOrd="0" presId="urn:microsoft.com/office/officeart/2009/3/layout/StepUpProcess"/>
    <dgm:cxn modelId="{FF1C2EF4-A842-42B6-899F-301F74314D1D}" type="presParOf" srcId="{813E3C82-B781-4DCB-843B-A32FDE4F9548}" destId="{B67A09BB-1A4E-4EC3-8AE6-C60D62C0220E}" srcOrd="0" destOrd="0" presId="urn:microsoft.com/office/officeart/2009/3/layout/StepUpProcess"/>
    <dgm:cxn modelId="{7B585D81-A088-4759-8B09-9DB15162E857}" type="presParOf" srcId="{813E3C82-B781-4DCB-843B-A32FDE4F9548}" destId="{06F2B6F6-27F2-4192-9A5C-03874156C2A1}" srcOrd="1" destOrd="0" presId="urn:microsoft.com/office/officeart/2009/3/layout/StepUpProcess"/>
    <dgm:cxn modelId="{D241C579-BE00-49CB-BD54-BFF640583A02}" type="presParOf" srcId="{813E3C82-B781-4DCB-843B-A32FDE4F9548}" destId="{67C8D3D0-A75A-44B3-93D9-46F842472F7E}" srcOrd="2" destOrd="0" presId="urn:microsoft.com/office/officeart/2009/3/layout/StepUpProcess"/>
    <dgm:cxn modelId="{12612C7B-198F-4721-B8F4-F8115B108FC1}" type="presParOf" srcId="{B9FAA8AD-AC51-4529-9566-8C8A91DAAB3E}" destId="{F9089B4A-9703-480B-A0A8-921E58B095F2}" srcOrd="3" destOrd="0" presId="urn:microsoft.com/office/officeart/2009/3/layout/StepUpProcess"/>
    <dgm:cxn modelId="{4C1F9A89-188C-4E39-85C1-DD96F72E3CD8}" type="presParOf" srcId="{F9089B4A-9703-480B-A0A8-921E58B095F2}" destId="{71AF403E-59B6-4CCD-93D7-CBB178E3E2E5}" srcOrd="0" destOrd="0" presId="urn:microsoft.com/office/officeart/2009/3/layout/StepUpProcess"/>
    <dgm:cxn modelId="{512ECEB4-5F13-43C8-AA75-5240C089F58D}" type="presParOf" srcId="{B9FAA8AD-AC51-4529-9566-8C8A91DAAB3E}" destId="{E8B9FEA8-898E-4EEA-B72D-E3546FB3DB06}" srcOrd="4" destOrd="0" presId="urn:microsoft.com/office/officeart/2009/3/layout/StepUpProcess"/>
    <dgm:cxn modelId="{434DE4B5-514B-44FD-B393-7600C2B9F1F0}" type="presParOf" srcId="{E8B9FEA8-898E-4EEA-B72D-E3546FB3DB06}" destId="{21C0736D-A51C-40D3-A725-312F0146F4E1}" srcOrd="0" destOrd="0" presId="urn:microsoft.com/office/officeart/2009/3/layout/StepUpProcess"/>
    <dgm:cxn modelId="{B303EFA5-627E-4881-A804-39C2CAA57BFA}" type="presParOf" srcId="{E8B9FEA8-898E-4EEA-B72D-E3546FB3DB06}" destId="{2660FCAA-A97D-45A5-BD78-27906EDE11B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F50A7-E2FD-40A2-98D7-59A9B262BAF1}"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1A3FD57E-12F5-4CB7-A876-CACB206CE9C1}">
      <dgm:prSet phldrT="[Text]"/>
      <dgm:spPr/>
      <dgm:t>
        <a:bodyPr/>
        <a:lstStyle/>
        <a:p>
          <a:r>
            <a:rPr lang="en-US" dirty="0" smtClean="0"/>
            <a:t>Temp.</a:t>
          </a:r>
          <a:endParaRPr lang="en-US" dirty="0"/>
        </a:p>
      </dgm:t>
    </dgm:pt>
    <dgm:pt modelId="{0CE0C903-1316-493B-A51A-893B3474F306}" type="parTrans" cxnId="{FAADD064-4AE8-4CC5-955C-03028D1E687D}">
      <dgm:prSet/>
      <dgm:spPr/>
      <dgm:t>
        <a:bodyPr/>
        <a:lstStyle/>
        <a:p>
          <a:endParaRPr lang="en-US"/>
        </a:p>
      </dgm:t>
    </dgm:pt>
    <dgm:pt modelId="{2E43CD0E-3546-4045-BD32-E758EDB575BD}" type="sibTrans" cxnId="{FAADD064-4AE8-4CC5-955C-03028D1E687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16755B08-A868-413F-B61F-4C6DAB6DA8F6}">
      <dgm:prSet phldrT="[Text]"/>
      <dgm:spPr/>
      <dgm:t>
        <a:bodyPr/>
        <a:lstStyle/>
        <a:p>
          <a:r>
            <a:rPr lang="en-US" dirty="0" smtClean="0"/>
            <a:t>Level</a:t>
          </a:r>
          <a:endParaRPr lang="en-US" dirty="0"/>
        </a:p>
      </dgm:t>
    </dgm:pt>
    <dgm:pt modelId="{B81DFCC7-E96E-4557-9C8D-A06F466D9816}" type="parTrans" cxnId="{D3D24AAB-E3D5-4624-B1E9-C7BC8E08A222}">
      <dgm:prSet/>
      <dgm:spPr/>
      <dgm:t>
        <a:bodyPr/>
        <a:lstStyle/>
        <a:p>
          <a:endParaRPr lang="en-US"/>
        </a:p>
      </dgm:t>
    </dgm:pt>
    <dgm:pt modelId="{A3548484-3AC0-40A8-ADFB-9269EE799DE5}" type="sibTrans" cxnId="{D3D24AAB-E3D5-4624-B1E9-C7BC8E08A22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000" r="-1000"/>
          </a:stretch>
        </a:blipFill>
      </dgm:spPr>
      <dgm:t>
        <a:bodyPr/>
        <a:lstStyle/>
        <a:p>
          <a:endParaRPr lang="en-US"/>
        </a:p>
      </dgm:t>
    </dgm:pt>
    <dgm:pt modelId="{F6D3AB50-D1E6-4082-BE09-CC2289B1C103}">
      <dgm:prSet phldrT="[Text]"/>
      <dgm:spPr/>
      <dgm:t>
        <a:bodyPr/>
        <a:lstStyle/>
        <a:p>
          <a:r>
            <a:rPr lang="en-US" smtClean="0"/>
            <a:t>Rain</a:t>
          </a:r>
          <a:endParaRPr lang="en-US" dirty="0"/>
        </a:p>
      </dgm:t>
    </dgm:pt>
    <dgm:pt modelId="{A7BF8DD2-C4D6-47BD-8CAC-57A5B5EFC686}" type="parTrans" cxnId="{AEB6616F-9B3E-41CC-9755-1AE7C2837CD9}">
      <dgm:prSet/>
      <dgm:spPr/>
      <dgm:t>
        <a:bodyPr/>
        <a:lstStyle/>
        <a:p>
          <a:endParaRPr lang="en-US"/>
        </a:p>
      </dgm:t>
    </dgm:pt>
    <dgm:pt modelId="{5C3F284F-59F6-42BD-8ECA-BEF1778D6CD9}" type="sibTrans" cxnId="{AEB6616F-9B3E-41CC-9755-1AE7C2837CD9}">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8E2A93FA-F71C-4093-9DDC-E783908F494E}" type="pres">
      <dgm:prSet presAssocID="{487F50A7-E2FD-40A2-98D7-59A9B262BAF1}" presName="Name0" presStyleCnt="0">
        <dgm:presLayoutVars>
          <dgm:chMax val="21"/>
          <dgm:chPref val="21"/>
        </dgm:presLayoutVars>
      </dgm:prSet>
      <dgm:spPr/>
      <dgm:t>
        <a:bodyPr/>
        <a:lstStyle/>
        <a:p>
          <a:endParaRPr lang="en-US"/>
        </a:p>
      </dgm:t>
    </dgm:pt>
    <dgm:pt modelId="{516E619A-D7F8-48C4-B910-BA9D79A137D6}" type="pres">
      <dgm:prSet presAssocID="{1A3FD57E-12F5-4CB7-A876-CACB206CE9C1}" presName="text1" presStyleCnt="0"/>
      <dgm:spPr/>
    </dgm:pt>
    <dgm:pt modelId="{46ED2289-21DA-4382-8591-01E0BFCFDBF0}" type="pres">
      <dgm:prSet presAssocID="{1A3FD57E-12F5-4CB7-A876-CACB206CE9C1}" presName="textRepeatNode" presStyleLbl="alignNode1" presStyleIdx="0" presStyleCnt="3">
        <dgm:presLayoutVars>
          <dgm:chMax val="0"/>
          <dgm:chPref val="0"/>
          <dgm:bulletEnabled val="1"/>
        </dgm:presLayoutVars>
      </dgm:prSet>
      <dgm:spPr/>
      <dgm:t>
        <a:bodyPr/>
        <a:lstStyle/>
        <a:p>
          <a:endParaRPr lang="en-US"/>
        </a:p>
      </dgm:t>
    </dgm:pt>
    <dgm:pt modelId="{157F4B43-B687-4F04-A491-ED5475D54EF9}" type="pres">
      <dgm:prSet presAssocID="{1A3FD57E-12F5-4CB7-A876-CACB206CE9C1}" presName="textaccent1" presStyleCnt="0"/>
      <dgm:spPr/>
    </dgm:pt>
    <dgm:pt modelId="{C8D6AB07-EA5F-4B8C-BE83-A4572D759EFF}" type="pres">
      <dgm:prSet presAssocID="{1A3FD57E-12F5-4CB7-A876-CACB206CE9C1}" presName="accentRepeatNode" presStyleLbl="solidAlignAcc1" presStyleIdx="0" presStyleCnt="6"/>
      <dgm:spPr/>
    </dgm:pt>
    <dgm:pt modelId="{FFBBEC4D-CC81-41FF-97B2-3B2BD31AC321}" type="pres">
      <dgm:prSet presAssocID="{2E43CD0E-3546-4045-BD32-E758EDB575BD}" presName="image1" presStyleCnt="0"/>
      <dgm:spPr/>
    </dgm:pt>
    <dgm:pt modelId="{0809E28C-C041-46AC-8B70-57A752CC4A42}" type="pres">
      <dgm:prSet presAssocID="{2E43CD0E-3546-4045-BD32-E758EDB575BD}" presName="imageRepeatNode" presStyleLbl="alignAcc1" presStyleIdx="0" presStyleCnt="3"/>
      <dgm:spPr/>
      <dgm:t>
        <a:bodyPr/>
        <a:lstStyle/>
        <a:p>
          <a:endParaRPr lang="en-US"/>
        </a:p>
      </dgm:t>
    </dgm:pt>
    <dgm:pt modelId="{57F0AD21-29C6-4C9E-93D2-D99E8FAAF3CF}" type="pres">
      <dgm:prSet presAssocID="{2E43CD0E-3546-4045-BD32-E758EDB575BD}" presName="imageaccent1" presStyleCnt="0"/>
      <dgm:spPr/>
    </dgm:pt>
    <dgm:pt modelId="{07CC03DC-3850-49D6-9A31-A3F16CF6E549}" type="pres">
      <dgm:prSet presAssocID="{2E43CD0E-3546-4045-BD32-E758EDB575BD}" presName="accentRepeatNode" presStyleLbl="solidAlignAcc1" presStyleIdx="1" presStyleCnt="6"/>
      <dgm:spPr/>
    </dgm:pt>
    <dgm:pt modelId="{FBDD6A75-A228-416F-ABF4-66DD783309E9}" type="pres">
      <dgm:prSet presAssocID="{16755B08-A868-413F-B61F-4C6DAB6DA8F6}" presName="text2" presStyleCnt="0"/>
      <dgm:spPr/>
    </dgm:pt>
    <dgm:pt modelId="{E87A2004-5DC0-4770-AF10-7EE0CBCDB35F}" type="pres">
      <dgm:prSet presAssocID="{16755B08-A868-413F-B61F-4C6DAB6DA8F6}" presName="textRepeatNode" presStyleLbl="alignNode1" presStyleIdx="1" presStyleCnt="3">
        <dgm:presLayoutVars>
          <dgm:chMax val="0"/>
          <dgm:chPref val="0"/>
          <dgm:bulletEnabled val="1"/>
        </dgm:presLayoutVars>
      </dgm:prSet>
      <dgm:spPr/>
      <dgm:t>
        <a:bodyPr/>
        <a:lstStyle/>
        <a:p>
          <a:endParaRPr lang="en-US"/>
        </a:p>
      </dgm:t>
    </dgm:pt>
    <dgm:pt modelId="{3940C8FE-9571-4835-9A7E-B8F7632CFB86}" type="pres">
      <dgm:prSet presAssocID="{16755B08-A868-413F-B61F-4C6DAB6DA8F6}" presName="textaccent2" presStyleCnt="0"/>
      <dgm:spPr/>
    </dgm:pt>
    <dgm:pt modelId="{B979C189-3FEA-4271-8D6B-77E3E6F67EF1}" type="pres">
      <dgm:prSet presAssocID="{16755B08-A868-413F-B61F-4C6DAB6DA8F6}" presName="accentRepeatNode" presStyleLbl="solidAlignAcc1" presStyleIdx="2" presStyleCnt="6"/>
      <dgm:spPr/>
    </dgm:pt>
    <dgm:pt modelId="{42B21F24-2F55-49FE-A063-74D9B2C33446}" type="pres">
      <dgm:prSet presAssocID="{A3548484-3AC0-40A8-ADFB-9269EE799DE5}" presName="image2" presStyleCnt="0"/>
      <dgm:spPr/>
    </dgm:pt>
    <dgm:pt modelId="{2C2BC612-8153-4BD3-9A7C-319F016D2365}" type="pres">
      <dgm:prSet presAssocID="{A3548484-3AC0-40A8-ADFB-9269EE799DE5}" presName="imageRepeatNode" presStyleLbl="alignAcc1" presStyleIdx="1" presStyleCnt="3"/>
      <dgm:spPr/>
      <dgm:t>
        <a:bodyPr/>
        <a:lstStyle/>
        <a:p>
          <a:endParaRPr lang="en-US"/>
        </a:p>
      </dgm:t>
    </dgm:pt>
    <dgm:pt modelId="{0F38F0B6-2680-43C9-B95D-30FCF88D78AA}" type="pres">
      <dgm:prSet presAssocID="{A3548484-3AC0-40A8-ADFB-9269EE799DE5}" presName="imageaccent2" presStyleCnt="0"/>
      <dgm:spPr/>
    </dgm:pt>
    <dgm:pt modelId="{4EB57D1B-E491-464B-802F-344524F0E461}" type="pres">
      <dgm:prSet presAssocID="{A3548484-3AC0-40A8-ADFB-9269EE799DE5}" presName="accentRepeatNode" presStyleLbl="solidAlignAcc1" presStyleIdx="3" presStyleCnt="6"/>
      <dgm:spPr/>
    </dgm:pt>
    <dgm:pt modelId="{F901A58C-0717-44AB-852C-950CD5930FA7}" type="pres">
      <dgm:prSet presAssocID="{F6D3AB50-D1E6-4082-BE09-CC2289B1C103}" presName="text3" presStyleCnt="0"/>
      <dgm:spPr/>
    </dgm:pt>
    <dgm:pt modelId="{E7DDA9B3-3476-4651-8B1D-8E08ABEAC7EC}" type="pres">
      <dgm:prSet presAssocID="{F6D3AB50-D1E6-4082-BE09-CC2289B1C103}" presName="textRepeatNode" presStyleLbl="alignNode1" presStyleIdx="2" presStyleCnt="3">
        <dgm:presLayoutVars>
          <dgm:chMax val="0"/>
          <dgm:chPref val="0"/>
          <dgm:bulletEnabled val="1"/>
        </dgm:presLayoutVars>
      </dgm:prSet>
      <dgm:spPr/>
      <dgm:t>
        <a:bodyPr/>
        <a:lstStyle/>
        <a:p>
          <a:endParaRPr lang="en-US"/>
        </a:p>
      </dgm:t>
    </dgm:pt>
    <dgm:pt modelId="{F985151B-AF8F-4722-8133-E13AE6AA84D7}" type="pres">
      <dgm:prSet presAssocID="{F6D3AB50-D1E6-4082-BE09-CC2289B1C103}" presName="textaccent3" presStyleCnt="0"/>
      <dgm:spPr/>
    </dgm:pt>
    <dgm:pt modelId="{F2740435-1F6C-42EA-9599-855757FAD0AC}" type="pres">
      <dgm:prSet presAssocID="{F6D3AB50-D1E6-4082-BE09-CC2289B1C103}" presName="accentRepeatNode" presStyleLbl="solidAlignAcc1" presStyleIdx="4" presStyleCnt="6"/>
      <dgm:spPr/>
    </dgm:pt>
    <dgm:pt modelId="{ABD3DCC4-0243-441B-A596-725E3A1E0A35}" type="pres">
      <dgm:prSet presAssocID="{5C3F284F-59F6-42BD-8ECA-BEF1778D6CD9}" presName="image3" presStyleCnt="0"/>
      <dgm:spPr/>
    </dgm:pt>
    <dgm:pt modelId="{1388344D-754A-40FF-8CAD-FCBF5195D38B}" type="pres">
      <dgm:prSet presAssocID="{5C3F284F-59F6-42BD-8ECA-BEF1778D6CD9}" presName="imageRepeatNode" presStyleLbl="alignAcc1" presStyleIdx="2" presStyleCnt="3"/>
      <dgm:spPr/>
      <dgm:t>
        <a:bodyPr/>
        <a:lstStyle/>
        <a:p>
          <a:endParaRPr lang="en-US"/>
        </a:p>
      </dgm:t>
    </dgm:pt>
    <dgm:pt modelId="{44895288-5C74-47E4-B537-67E3F886DC39}" type="pres">
      <dgm:prSet presAssocID="{5C3F284F-59F6-42BD-8ECA-BEF1778D6CD9}" presName="imageaccent3" presStyleCnt="0"/>
      <dgm:spPr/>
    </dgm:pt>
    <dgm:pt modelId="{6E2CDCB8-AAD3-4878-9BF8-6910D5179F89}" type="pres">
      <dgm:prSet presAssocID="{5C3F284F-59F6-42BD-8ECA-BEF1778D6CD9}" presName="accentRepeatNode" presStyleLbl="solidAlignAcc1" presStyleIdx="5" presStyleCnt="6"/>
      <dgm:spPr/>
    </dgm:pt>
  </dgm:ptLst>
  <dgm:cxnLst>
    <dgm:cxn modelId="{B8DD9B8C-EDFA-42E4-BE08-05BA1AE8F89D}" type="presOf" srcId="{1A3FD57E-12F5-4CB7-A876-CACB206CE9C1}" destId="{46ED2289-21DA-4382-8591-01E0BFCFDBF0}" srcOrd="0" destOrd="0" presId="urn:microsoft.com/office/officeart/2008/layout/HexagonCluster"/>
    <dgm:cxn modelId="{FAADD064-4AE8-4CC5-955C-03028D1E687D}" srcId="{487F50A7-E2FD-40A2-98D7-59A9B262BAF1}" destId="{1A3FD57E-12F5-4CB7-A876-CACB206CE9C1}" srcOrd="0" destOrd="0" parTransId="{0CE0C903-1316-493B-A51A-893B3474F306}" sibTransId="{2E43CD0E-3546-4045-BD32-E758EDB575BD}"/>
    <dgm:cxn modelId="{E7D3FFED-DD90-404A-8608-0ACB4EDEA0FC}" type="presOf" srcId="{F6D3AB50-D1E6-4082-BE09-CC2289B1C103}" destId="{E7DDA9B3-3476-4651-8B1D-8E08ABEAC7EC}" srcOrd="0" destOrd="0" presId="urn:microsoft.com/office/officeart/2008/layout/HexagonCluster"/>
    <dgm:cxn modelId="{D3D24AAB-E3D5-4624-B1E9-C7BC8E08A222}" srcId="{487F50A7-E2FD-40A2-98D7-59A9B262BAF1}" destId="{16755B08-A868-413F-B61F-4C6DAB6DA8F6}" srcOrd="1" destOrd="0" parTransId="{B81DFCC7-E96E-4557-9C8D-A06F466D9816}" sibTransId="{A3548484-3AC0-40A8-ADFB-9269EE799DE5}"/>
    <dgm:cxn modelId="{AEB6616F-9B3E-41CC-9755-1AE7C2837CD9}" srcId="{487F50A7-E2FD-40A2-98D7-59A9B262BAF1}" destId="{F6D3AB50-D1E6-4082-BE09-CC2289B1C103}" srcOrd="2" destOrd="0" parTransId="{A7BF8DD2-C4D6-47BD-8CAC-57A5B5EFC686}" sibTransId="{5C3F284F-59F6-42BD-8ECA-BEF1778D6CD9}"/>
    <dgm:cxn modelId="{7CA12470-15BF-40C8-97A7-5887E4EAFDB7}" type="presOf" srcId="{2E43CD0E-3546-4045-BD32-E758EDB575BD}" destId="{0809E28C-C041-46AC-8B70-57A752CC4A42}" srcOrd="0" destOrd="0" presId="urn:microsoft.com/office/officeart/2008/layout/HexagonCluster"/>
    <dgm:cxn modelId="{833C6958-436B-4FDF-BDC7-2B36919F7267}" type="presOf" srcId="{16755B08-A868-413F-B61F-4C6DAB6DA8F6}" destId="{E87A2004-5DC0-4770-AF10-7EE0CBCDB35F}" srcOrd="0" destOrd="0" presId="urn:microsoft.com/office/officeart/2008/layout/HexagonCluster"/>
    <dgm:cxn modelId="{55F8E02C-F496-4580-86F3-2B0439510FFE}" type="presOf" srcId="{5C3F284F-59F6-42BD-8ECA-BEF1778D6CD9}" destId="{1388344D-754A-40FF-8CAD-FCBF5195D38B}" srcOrd="0" destOrd="0" presId="urn:microsoft.com/office/officeart/2008/layout/HexagonCluster"/>
    <dgm:cxn modelId="{A33A8207-EC82-4AB8-9FD6-806E58E6AB9B}" type="presOf" srcId="{A3548484-3AC0-40A8-ADFB-9269EE799DE5}" destId="{2C2BC612-8153-4BD3-9A7C-319F016D2365}" srcOrd="0" destOrd="0" presId="urn:microsoft.com/office/officeart/2008/layout/HexagonCluster"/>
    <dgm:cxn modelId="{41B4AB5C-79E8-4B52-BE51-CA936A11B78C}" type="presOf" srcId="{487F50A7-E2FD-40A2-98D7-59A9B262BAF1}" destId="{8E2A93FA-F71C-4093-9DDC-E783908F494E}" srcOrd="0" destOrd="0" presId="urn:microsoft.com/office/officeart/2008/layout/HexagonCluster"/>
    <dgm:cxn modelId="{445AFEE8-CEAF-4704-A151-7505157852D2}" type="presParOf" srcId="{8E2A93FA-F71C-4093-9DDC-E783908F494E}" destId="{516E619A-D7F8-48C4-B910-BA9D79A137D6}" srcOrd="0" destOrd="0" presId="urn:microsoft.com/office/officeart/2008/layout/HexagonCluster"/>
    <dgm:cxn modelId="{5A425A0F-2349-495B-B38F-4BE1118F7985}" type="presParOf" srcId="{516E619A-D7F8-48C4-B910-BA9D79A137D6}" destId="{46ED2289-21DA-4382-8591-01E0BFCFDBF0}" srcOrd="0" destOrd="0" presId="urn:microsoft.com/office/officeart/2008/layout/HexagonCluster"/>
    <dgm:cxn modelId="{8000450C-8084-4A64-B4FA-DF5A85985063}" type="presParOf" srcId="{8E2A93FA-F71C-4093-9DDC-E783908F494E}" destId="{157F4B43-B687-4F04-A491-ED5475D54EF9}" srcOrd="1" destOrd="0" presId="urn:microsoft.com/office/officeart/2008/layout/HexagonCluster"/>
    <dgm:cxn modelId="{EF5EB177-C344-416B-938D-845670EB7A46}" type="presParOf" srcId="{157F4B43-B687-4F04-A491-ED5475D54EF9}" destId="{C8D6AB07-EA5F-4B8C-BE83-A4572D759EFF}" srcOrd="0" destOrd="0" presId="urn:microsoft.com/office/officeart/2008/layout/HexagonCluster"/>
    <dgm:cxn modelId="{FAEAA9E1-5F82-4296-A8BA-3090EC4A263C}" type="presParOf" srcId="{8E2A93FA-F71C-4093-9DDC-E783908F494E}" destId="{FFBBEC4D-CC81-41FF-97B2-3B2BD31AC321}" srcOrd="2" destOrd="0" presId="urn:microsoft.com/office/officeart/2008/layout/HexagonCluster"/>
    <dgm:cxn modelId="{449B5A3D-BD56-4CE1-9451-38FCC149B67F}" type="presParOf" srcId="{FFBBEC4D-CC81-41FF-97B2-3B2BD31AC321}" destId="{0809E28C-C041-46AC-8B70-57A752CC4A42}" srcOrd="0" destOrd="0" presId="urn:microsoft.com/office/officeart/2008/layout/HexagonCluster"/>
    <dgm:cxn modelId="{42D74E8B-ED00-4B3B-B72F-50BAC6FA1E6F}" type="presParOf" srcId="{8E2A93FA-F71C-4093-9DDC-E783908F494E}" destId="{57F0AD21-29C6-4C9E-93D2-D99E8FAAF3CF}" srcOrd="3" destOrd="0" presId="urn:microsoft.com/office/officeart/2008/layout/HexagonCluster"/>
    <dgm:cxn modelId="{1E209CE7-9DFB-4D06-9778-0E345F58C5F0}" type="presParOf" srcId="{57F0AD21-29C6-4C9E-93D2-D99E8FAAF3CF}" destId="{07CC03DC-3850-49D6-9A31-A3F16CF6E549}" srcOrd="0" destOrd="0" presId="urn:microsoft.com/office/officeart/2008/layout/HexagonCluster"/>
    <dgm:cxn modelId="{ED4A7609-8444-4F46-8663-E57C7045DB40}" type="presParOf" srcId="{8E2A93FA-F71C-4093-9DDC-E783908F494E}" destId="{FBDD6A75-A228-416F-ABF4-66DD783309E9}" srcOrd="4" destOrd="0" presId="urn:microsoft.com/office/officeart/2008/layout/HexagonCluster"/>
    <dgm:cxn modelId="{97B53FC8-AF94-4EAC-8614-DA7946793FA2}" type="presParOf" srcId="{FBDD6A75-A228-416F-ABF4-66DD783309E9}" destId="{E87A2004-5DC0-4770-AF10-7EE0CBCDB35F}" srcOrd="0" destOrd="0" presId="urn:microsoft.com/office/officeart/2008/layout/HexagonCluster"/>
    <dgm:cxn modelId="{EDF37C4E-720C-4097-B862-0196467AEABF}" type="presParOf" srcId="{8E2A93FA-F71C-4093-9DDC-E783908F494E}" destId="{3940C8FE-9571-4835-9A7E-B8F7632CFB86}" srcOrd="5" destOrd="0" presId="urn:microsoft.com/office/officeart/2008/layout/HexagonCluster"/>
    <dgm:cxn modelId="{B5E10289-93D4-45E6-856C-88A65164B202}" type="presParOf" srcId="{3940C8FE-9571-4835-9A7E-B8F7632CFB86}" destId="{B979C189-3FEA-4271-8D6B-77E3E6F67EF1}" srcOrd="0" destOrd="0" presId="urn:microsoft.com/office/officeart/2008/layout/HexagonCluster"/>
    <dgm:cxn modelId="{AA80EF86-3294-4779-B16D-1951FD502306}" type="presParOf" srcId="{8E2A93FA-F71C-4093-9DDC-E783908F494E}" destId="{42B21F24-2F55-49FE-A063-74D9B2C33446}" srcOrd="6" destOrd="0" presId="urn:microsoft.com/office/officeart/2008/layout/HexagonCluster"/>
    <dgm:cxn modelId="{535FF149-2BBE-4C42-A0BF-49574EA40179}" type="presParOf" srcId="{42B21F24-2F55-49FE-A063-74D9B2C33446}" destId="{2C2BC612-8153-4BD3-9A7C-319F016D2365}" srcOrd="0" destOrd="0" presId="urn:microsoft.com/office/officeart/2008/layout/HexagonCluster"/>
    <dgm:cxn modelId="{BA6263BB-E468-4DE6-BDFE-875BFDADB751}" type="presParOf" srcId="{8E2A93FA-F71C-4093-9DDC-E783908F494E}" destId="{0F38F0B6-2680-43C9-B95D-30FCF88D78AA}" srcOrd="7" destOrd="0" presId="urn:microsoft.com/office/officeart/2008/layout/HexagonCluster"/>
    <dgm:cxn modelId="{232B1CF5-E08F-4509-8383-624168182610}" type="presParOf" srcId="{0F38F0B6-2680-43C9-B95D-30FCF88D78AA}" destId="{4EB57D1B-E491-464B-802F-344524F0E461}" srcOrd="0" destOrd="0" presId="urn:microsoft.com/office/officeart/2008/layout/HexagonCluster"/>
    <dgm:cxn modelId="{683EE802-7F6B-4981-B6FB-08C2A4645333}" type="presParOf" srcId="{8E2A93FA-F71C-4093-9DDC-E783908F494E}" destId="{F901A58C-0717-44AB-852C-950CD5930FA7}" srcOrd="8" destOrd="0" presId="urn:microsoft.com/office/officeart/2008/layout/HexagonCluster"/>
    <dgm:cxn modelId="{2B3D8C52-877E-4CB9-AFF7-BD539E0613BF}" type="presParOf" srcId="{F901A58C-0717-44AB-852C-950CD5930FA7}" destId="{E7DDA9B3-3476-4651-8B1D-8E08ABEAC7EC}" srcOrd="0" destOrd="0" presId="urn:microsoft.com/office/officeart/2008/layout/HexagonCluster"/>
    <dgm:cxn modelId="{49CB1C62-D97B-4AA8-9094-E8F48E440695}" type="presParOf" srcId="{8E2A93FA-F71C-4093-9DDC-E783908F494E}" destId="{F985151B-AF8F-4722-8133-E13AE6AA84D7}" srcOrd="9" destOrd="0" presId="urn:microsoft.com/office/officeart/2008/layout/HexagonCluster"/>
    <dgm:cxn modelId="{6CB0B64B-FDAE-4AF3-B8E8-49A8846DE5C3}" type="presParOf" srcId="{F985151B-AF8F-4722-8133-E13AE6AA84D7}" destId="{F2740435-1F6C-42EA-9599-855757FAD0AC}" srcOrd="0" destOrd="0" presId="urn:microsoft.com/office/officeart/2008/layout/HexagonCluster"/>
    <dgm:cxn modelId="{7082801B-1522-48DA-98D9-721749FE6259}" type="presParOf" srcId="{8E2A93FA-F71C-4093-9DDC-E783908F494E}" destId="{ABD3DCC4-0243-441B-A596-725E3A1E0A35}" srcOrd="10" destOrd="0" presId="urn:microsoft.com/office/officeart/2008/layout/HexagonCluster"/>
    <dgm:cxn modelId="{68B82781-4912-4941-81CB-12E65D73FF87}" type="presParOf" srcId="{ABD3DCC4-0243-441B-A596-725E3A1E0A35}" destId="{1388344D-754A-40FF-8CAD-FCBF5195D38B}" srcOrd="0" destOrd="0" presId="urn:microsoft.com/office/officeart/2008/layout/HexagonCluster"/>
    <dgm:cxn modelId="{38CE8CBC-6BE7-4B48-990A-D0CD244BB4B5}" type="presParOf" srcId="{8E2A93FA-F71C-4093-9DDC-E783908F494E}" destId="{44895288-5C74-47E4-B537-67E3F886DC39}" srcOrd="11" destOrd="0" presId="urn:microsoft.com/office/officeart/2008/layout/HexagonCluster"/>
    <dgm:cxn modelId="{E1657336-354D-4F3D-B01C-FFD0AB35CFD3}" type="presParOf" srcId="{44895288-5C74-47E4-B537-67E3F886DC39}" destId="{6E2CDCB8-AAD3-4878-9BF8-6910D5179F89}"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68D475-E996-45F4-9075-0555C3192F9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9182B75D-F24C-4B0A-A357-6D87CDBF1935}">
      <dgm:prSet phldrT="[Text]"/>
      <dgm:spPr/>
      <dgm:t>
        <a:bodyPr/>
        <a:lstStyle/>
        <a:p>
          <a:r>
            <a:rPr lang="en-US" dirty="0" smtClean="0"/>
            <a:t>Soil wetness</a:t>
          </a:r>
          <a:endParaRPr lang="en-US" dirty="0"/>
        </a:p>
      </dgm:t>
    </dgm:pt>
    <dgm:pt modelId="{EC52C4C0-B84A-42FB-A66B-66092950946D}" type="parTrans" cxnId="{78C0CCE8-9A72-4FC8-96D0-2958E4733DC5}">
      <dgm:prSet/>
      <dgm:spPr/>
      <dgm:t>
        <a:bodyPr/>
        <a:lstStyle/>
        <a:p>
          <a:endParaRPr lang="en-US"/>
        </a:p>
      </dgm:t>
    </dgm:pt>
    <dgm:pt modelId="{C958F224-DD22-42FE-8603-2BCC81DDBA8E}" type="sibTrans" cxnId="{78C0CCE8-9A72-4FC8-96D0-2958E4733DC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en-US"/>
        </a:p>
      </dgm:t>
    </dgm:pt>
    <dgm:pt modelId="{FAFA7418-A632-41AA-AB6D-08ACCACC784F}">
      <dgm:prSet phldrT="[Text]"/>
      <dgm:spPr/>
      <dgm:t>
        <a:bodyPr/>
        <a:lstStyle/>
        <a:p>
          <a:r>
            <a:rPr lang="en-US" dirty="0" smtClean="0"/>
            <a:t>Ground Water</a:t>
          </a:r>
          <a:endParaRPr lang="en-US" dirty="0"/>
        </a:p>
      </dgm:t>
    </dgm:pt>
    <dgm:pt modelId="{AD48999B-6202-4F99-867A-B6EB4511F2D0}" type="parTrans" cxnId="{9FD3EFA9-78BE-4BC7-949D-532EADE9ED34}">
      <dgm:prSet/>
      <dgm:spPr/>
      <dgm:t>
        <a:bodyPr/>
        <a:lstStyle/>
        <a:p>
          <a:endParaRPr lang="en-US"/>
        </a:p>
      </dgm:t>
    </dgm:pt>
    <dgm:pt modelId="{07882BD2-23B2-4215-A024-8FED0285A44B}" type="sibTrans" cxnId="{9FD3EFA9-78BE-4BC7-949D-532EADE9ED3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456F2A19-6C40-48C2-A94C-AB67F4649067}">
      <dgm:prSet phldrT="[Text]"/>
      <dgm:spPr/>
      <dgm:t>
        <a:bodyPr/>
        <a:lstStyle/>
        <a:p>
          <a:r>
            <a:rPr lang="en-US" dirty="0" smtClean="0"/>
            <a:t>Wind</a:t>
          </a:r>
          <a:endParaRPr lang="en-US" dirty="0"/>
        </a:p>
      </dgm:t>
    </dgm:pt>
    <dgm:pt modelId="{D7D2D8E9-93E9-423B-8930-0FC8050AEDB4}" type="parTrans" cxnId="{67E65AD3-0890-46C2-B7C0-A137525A672E}">
      <dgm:prSet/>
      <dgm:spPr/>
      <dgm:t>
        <a:bodyPr/>
        <a:lstStyle/>
        <a:p>
          <a:endParaRPr lang="en-US"/>
        </a:p>
      </dgm:t>
    </dgm:pt>
    <dgm:pt modelId="{ACF2F67E-D814-4344-A4A4-1C78C6E27C51}" type="sibTrans" cxnId="{67E65AD3-0890-46C2-B7C0-A137525A672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18AA0B0A-0C4B-47D2-96E7-BAFA1B46656F}">
      <dgm:prSet/>
      <dgm:spPr/>
      <dgm:t>
        <a:bodyPr/>
        <a:lstStyle/>
        <a:p>
          <a:r>
            <a:rPr lang="en-US" dirty="0" smtClean="0"/>
            <a:t>Humidity</a:t>
          </a:r>
          <a:endParaRPr lang="en-US" dirty="0"/>
        </a:p>
      </dgm:t>
    </dgm:pt>
    <dgm:pt modelId="{EBFA5A86-6A8B-44B1-9E0A-3E0DC6BF2508}" type="parTrans" cxnId="{3DC16957-D818-4E2F-AA9E-1B1170ABB0B6}">
      <dgm:prSet/>
      <dgm:spPr/>
      <dgm:t>
        <a:bodyPr/>
        <a:lstStyle/>
        <a:p>
          <a:endParaRPr lang="en-US"/>
        </a:p>
      </dgm:t>
    </dgm:pt>
    <dgm:pt modelId="{2DB274EA-EA3F-40C9-8523-EFDF0030C5F7}" type="sibTrans" cxnId="{3DC16957-D818-4E2F-AA9E-1B1170ABB0B6}">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E785CA9E-E8F3-4F61-8D70-4005FABD88BA}" type="pres">
      <dgm:prSet presAssocID="{5368D475-E996-45F4-9075-0555C3192F96}" presName="Name0" presStyleCnt="0">
        <dgm:presLayoutVars>
          <dgm:chMax val="21"/>
          <dgm:chPref val="21"/>
        </dgm:presLayoutVars>
      </dgm:prSet>
      <dgm:spPr/>
      <dgm:t>
        <a:bodyPr/>
        <a:lstStyle/>
        <a:p>
          <a:endParaRPr lang="en-US"/>
        </a:p>
      </dgm:t>
    </dgm:pt>
    <dgm:pt modelId="{188E760D-8DB5-4EDA-B91E-21D9B6A2B080}" type="pres">
      <dgm:prSet presAssocID="{9182B75D-F24C-4B0A-A357-6D87CDBF1935}" presName="text1" presStyleCnt="0"/>
      <dgm:spPr/>
    </dgm:pt>
    <dgm:pt modelId="{7FB9DDE7-0759-4204-9364-6107C1EAEA66}" type="pres">
      <dgm:prSet presAssocID="{9182B75D-F24C-4B0A-A357-6D87CDBF1935}" presName="textRepeatNode" presStyleLbl="alignNode1" presStyleIdx="0" presStyleCnt="4">
        <dgm:presLayoutVars>
          <dgm:chMax val="0"/>
          <dgm:chPref val="0"/>
          <dgm:bulletEnabled val="1"/>
        </dgm:presLayoutVars>
      </dgm:prSet>
      <dgm:spPr/>
      <dgm:t>
        <a:bodyPr/>
        <a:lstStyle/>
        <a:p>
          <a:endParaRPr lang="en-US"/>
        </a:p>
      </dgm:t>
    </dgm:pt>
    <dgm:pt modelId="{E6C9A3D9-7390-4E9D-A021-96F289363DB2}" type="pres">
      <dgm:prSet presAssocID="{9182B75D-F24C-4B0A-A357-6D87CDBF1935}" presName="textaccent1" presStyleCnt="0"/>
      <dgm:spPr/>
    </dgm:pt>
    <dgm:pt modelId="{07C27345-83A7-49CC-BE65-A452A3D23DA4}" type="pres">
      <dgm:prSet presAssocID="{9182B75D-F24C-4B0A-A357-6D87CDBF1935}" presName="accentRepeatNode" presStyleLbl="solidAlignAcc1" presStyleIdx="0" presStyleCnt="8"/>
      <dgm:spPr/>
    </dgm:pt>
    <dgm:pt modelId="{99817353-E025-4234-9D61-FAC24444AB30}" type="pres">
      <dgm:prSet presAssocID="{C958F224-DD22-42FE-8603-2BCC81DDBA8E}" presName="image1" presStyleCnt="0"/>
      <dgm:spPr/>
    </dgm:pt>
    <dgm:pt modelId="{1D3B11AD-389B-47AF-8406-1B5E49C03D75}" type="pres">
      <dgm:prSet presAssocID="{C958F224-DD22-42FE-8603-2BCC81DDBA8E}" presName="imageRepeatNode" presStyleLbl="alignAcc1" presStyleIdx="0" presStyleCnt="4"/>
      <dgm:spPr/>
      <dgm:t>
        <a:bodyPr/>
        <a:lstStyle/>
        <a:p>
          <a:endParaRPr lang="en-US"/>
        </a:p>
      </dgm:t>
    </dgm:pt>
    <dgm:pt modelId="{1F525751-0160-4EE5-887B-C787B949AEC5}" type="pres">
      <dgm:prSet presAssocID="{C958F224-DD22-42FE-8603-2BCC81DDBA8E}" presName="imageaccent1" presStyleCnt="0"/>
      <dgm:spPr/>
    </dgm:pt>
    <dgm:pt modelId="{8511A8A0-F06E-4D01-B7B0-280F77B13BDB}" type="pres">
      <dgm:prSet presAssocID="{C958F224-DD22-42FE-8603-2BCC81DDBA8E}" presName="accentRepeatNode" presStyleLbl="solidAlignAcc1" presStyleIdx="1" presStyleCnt="8"/>
      <dgm:spPr/>
    </dgm:pt>
    <dgm:pt modelId="{E0C5DC10-1A54-47BA-A975-4BB40D1C0EEA}" type="pres">
      <dgm:prSet presAssocID="{18AA0B0A-0C4B-47D2-96E7-BAFA1B46656F}" presName="text2" presStyleCnt="0"/>
      <dgm:spPr/>
    </dgm:pt>
    <dgm:pt modelId="{6ECD92DE-871C-4FCD-8465-066B58321557}" type="pres">
      <dgm:prSet presAssocID="{18AA0B0A-0C4B-47D2-96E7-BAFA1B46656F}" presName="textRepeatNode" presStyleLbl="alignNode1" presStyleIdx="1" presStyleCnt="4">
        <dgm:presLayoutVars>
          <dgm:chMax val="0"/>
          <dgm:chPref val="0"/>
          <dgm:bulletEnabled val="1"/>
        </dgm:presLayoutVars>
      </dgm:prSet>
      <dgm:spPr/>
      <dgm:t>
        <a:bodyPr/>
        <a:lstStyle/>
        <a:p>
          <a:endParaRPr lang="en-US"/>
        </a:p>
      </dgm:t>
    </dgm:pt>
    <dgm:pt modelId="{988F3631-4AEB-40EC-98A5-FC12DF5BBE28}" type="pres">
      <dgm:prSet presAssocID="{18AA0B0A-0C4B-47D2-96E7-BAFA1B46656F}" presName="textaccent2" presStyleCnt="0"/>
      <dgm:spPr/>
    </dgm:pt>
    <dgm:pt modelId="{247A18AA-953E-4F0B-8C76-9BE21E33BDCF}" type="pres">
      <dgm:prSet presAssocID="{18AA0B0A-0C4B-47D2-96E7-BAFA1B46656F}" presName="accentRepeatNode" presStyleLbl="solidAlignAcc1" presStyleIdx="2" presStyleCnt="8"/>
      <dgm:spPr/>
    </dgm:pt>
    <dgm:pt modelId="{F9620A38-FE87-4C29-8A5C-92C0E8DF7D7C}" type="pres">
      <dgm:prSet presAssocID="{2DB274EA-EA3F-40C9-8523-EFDF0030C5F7}" presName="image2" presStyleCnt="0"/>
      <dgm:spPr/>
    </dgm:pt>
    <dgm:pt modelId="{7DE5C565-5942-4678-B227-5739D172CFC3}" type="pres">
      <dgm:prSet presAssocID="{2DB274EA-EA3F-40C9-8523-EFDF0030C5F7}" presName="imageRepeatNode" presStyleLbl="alignAcc1" presStyleIdx="1" presStyleCnt="4"/>
      <dgm:spPr/>
      <dgm:t>
        <a:bodyPr/>
        <a:lstStyle/>
        <a:p>
          <a:endParaRPr lang="en-US"/>
        </a:p>
      </dgm:t>
    </dgm:pt>
    <dgm:pt modelId="{705414C8-C1C5-4AFC-8CB0-652D411EA599}" type="pres">
      <dgm:prSet presAssocID="{2DB274EA-EA3F-40C9-8523-EFDF0030C5F7}" presName="imageaccent2" presStyleCnt="0"/>
      <dgm:spPr/>
    </dgm:pt>
    <dgm:pt modelId="{A80C9B26-ACA4-4616-9013-A94DAD5D3FC4}" type="pres">
      <dgm:prSet presAssocID="{2DB274EA-EA3F-40C9-8523-EFDF0030C5F7}" presName="accentRepeatNode" presStyleLbl="solidAlignAcc1" presStyleIdx="3" presStyleCnt="8"/>
      <dgm:spPr/>
    </dgm:pt>
    <dgm:pt modelId="{F97B8399-689B-4711-933F-888BD3DF3086}" type="pres">
      <dgm:prSet presAssocID="{FAFA7418-A632-41AA-AB6D-08ACCACC784F}" presName="text3" presStyleCnt="0"/>
      <dgm:spPr/>
    </dgm:pt>
    <dgm:pt modelId="{A0F6122D-CE02-42F2-BD21-21EC4D4940F2}" type="pres">
      <dgm:prSet presAssocID="{FAFA7418-A632-41AA-AB6D-08ACCACC784F}" presName="textRepeatNode" presStyleLbl="alignNode1" presStyleIdx="2" presStyleCnt="4">
        <dgm:presLayoutVars>
          <dgm:chMax val="0"/>
          <dgm:chPref val="0"/>
          <dgm:bulletEnabled val="1"/>
        </dgm:presLayoutVars>
      </dgm:prSet>
      <dgm:spPr/>
      <dgm:t>
        <a:bodyPr/>
        <a:lstStyle/>
        <a:p>
          <a:endParaRPr lang="en-US"/>
        </a:p>
      </dgm:t>
    </dgm:pt>
    <dgm:pt modelId="{C80A1E79-6897-4FA6-B567-83FCC3314C37}" type="pres">
      <dgm:prSet presAssocID="{FAFA7418-A632-41AA-AB6D-08ACCACC784F}" presName="textaccent3" presStyleCnt="0"/>
      <dgm:spPr/>
    </dgm:pt>
    <dgm:pt modelId="{2E946B35-D58E-44E9-8720-537DEE6B5257}" type="pres">
      <dgm:prSet presAssocID="{FAFA7418-A632-41AA-AB6D-08ACCACC784F}" presName="accentRepeatNode" presStyleLbl="solidAlignAcc1" presStyleIdx="4" presStyleCnt="8"/>
      <dgm:spPr/>
    </dgm:pt>
    <dgm:pt modelId="{666D0281-F4F7-40BA-96FD-CCB5B8016547}" type="pres">
      <dgm:prSet presAssocID="{07882BD2-23B2-4215-A024-8FED0285A44B}" presName="image3" presStyleCnt="0"/>
      <dgm:spPr/>
    </dgm:pt>
    <dgm:pt modelId="{80D84341-2209-48F0-991E-B30C601280BA}" type="pres">
      <dgm:prSet presAssocID="{07882BD2-23B2-4215-A024-8FED0285A44B}" presName="imageRepeatNode" presStyleLbl="alignAcc1" presStyleIdx="2" presStyleCnt="4"/>
      <dgm:spPr/>
      <dgm:t>
        <a:bodyPr/>
        <a:lstStyle/>
        <a:p>
          <a:endParaRPr lang="en-US"/>
        </a:p>
      </dgm:t>
    </dgm:pt>
    <dgm:pt modelId="{02464DC4-C1EB-411E-B247-E6C8D9FB98C9}" type="pres">
      <dgm:prSet presAssocID="{07882BD2-23B2-4215-A024-8FED0285A44B}" presName="imageaccent3" presStyleCnt="0"/>
      <dgm:spPr/>
    </dgm:pt>
    <dgm:pt modelId="{BC6B7683-3868-438E-BDD9-55BC903818A6}" type="pres">
      <dgm:prSet presAssocID="{07882BD2-23B2-4215-A024-8FED0285A44B}" presName="accentRepeatNode" presStyleLbl="solidAlignAcc1" presStyleIdx="5" presStyleCnt="8"/>
      <dgm:spPr/>
    </dgm:pt>
    <dgm:pt modelId="{00AEE048-C98F-4A37-A658-5E17C5D9D9A2}" type="pres">
      <dgm:prSet presAssocID="{456F2A19-6C40-48C2-A94C-AB67F4649067}" presName="text4" presStyleCnt="0"/>
      <dgm:spPr/>
    </dgm:pt>
    <dgm:pt modelId="{336ECD3B-1A05-4743-A85C-47502BD2FCDA}" type="pres">
      <dgm:prSet presAssocID="{456F2A19-6C40-48C2-A94C-AB67F4649067}" presName="textRepeatNode" presStyleLbl="alignNode1" presStyleIdx="3" presStyleCnt="4">
        <dgm:presLayoutVars>
          <dgm:chMax val="0"/>
          <dgm:chPref val="0"/>
          <dgm:bulletEnabled val="1"/>
        </dgm:presLayoutVars>
      </dgm:prSet>
      <dgm:spPr/>
      <dgm:t>
        <a:bodyPr/>
        <a:lstStyle/>
        <a:p>
          <a:endParaRPr lang="en-US"/>
        </a:p>
      </dgm:t>
    </dgm:pt>
    <dgm:pt modelId="{C3EBABDB-940B-4B7B-A73A-A40402229C2B}" type="pres">
      <dgm:prSet presAssocID="{456F2A19-6C40-48C2-A94C-AB67F4649067}" presName="textaccent4" presStyleCnt="0"/>
      <dgm:spPr/>
    </dgm:pt>
    <dgm:pt modelId="{E983AE34-945E-45A8-993C-6F9FB456166A}" type="pres">
      <dgm:prSet presAssocID="{456F2A19-6C40-48C2-A94C-AB67F4649067}" presName="accentRepeatNode" presStyleLbl="solidAlignAcc1" presStyleIdx="6" presStyleCnt="8"/>
      <dgm:spPr/>
    </dgm:pt>
    <dgm:pt modelId="{9C7BECF5-525F-40D4-B345-149551C0F89A}" type="pres">
      <dgm:prSet presAssocID="{ACF2F67E-D814-4344-A4A4-1C78C6E27C51}" presName="image4" presStyleCnt="0"/>
      <dgm:spPr/>
    </dgm:pt>
    <dgm:pt modelId="{08091A41-05A9-4F10-BF1C-31E485FDA8EA}" type="pres">
      <dgm:prSet presAssocID="{ACF2F67E-D814-4344-A4A4-1C78C6E27C51}" presName="imageRepeatNode" presStyleLbl="alignAcc1" presStyleIdx="3" presStyleCnt="4"/>
      <dgm:spPr/>
      <dgm:t>
        <a:bodyPr/>
        <a:lstStyle/>
        <a:p>
          <a:endParaRPr lang="en-US"/>
        </a:p>
      </dgm:t>
    </dgm:pt>
    <dgm:pt modelId="{8423A685-32D9-4938-96AC-AC976D8C71C1}" type="pres">
      <dgm:prSet presAssocID="{ACF2F67E-D814-4344-A4A4-1C78C6E27C51}" presName="imageaccent4" presStyleCnt="0"/>
      <dgm:spPr/>
    </dgm:pt>
    <dgm:pt modelId="{8A8736AD-0BE2-4925-BA32-4F7657791E51}" type="pres">
      <dgm:prSet presAssocID="{ACF2F67E-D814-4344-A4A4-1C78C6E27C51}" presName="accentRepeatNode" presStyleLbl="solidAlignAcc1" presStyleIdx="7" presStyleCnt="8"/>
      <dgm:spPr/>
    </dgm:pt>
  </dgm:ptLst>
  <dgm:cxnLst>
    <dgm:cxn modelId="{6F764191-4508-4586-9B16-F15E2FA40B74}" type="presOf" srcId="{456F2A19-6C40-48C2-A94C-AB67F4649067}" destId="{336ECD3B-1A05-4743-A85C-47502BD2FCDA}" srcOrd="0" destOrd="0" presId="urn:microsoft.com/office/officeart/2008/layout/HexagonCluster"/>
    <dgm:cxn modelId="{67E65AD3-0890-46C2-B7C0-A137525A672E}" srcId="{5368D475-E996-45F4-9075-0555C3192F96}" destId="{456F2A19-6C40-48C2-A94C-AB67F4649067}" srcOrd="3" destOrd="0" parTransId="{D7D2D8E9-93E9-423B-8930-0FC8050AEDB4}" sibTransId="{ACF2F67E-D814-4344-A4A4-1C78C6E27C51}"/>
    <dgm:cxn modelId="{78C0CCE8-9A72-4FC8-96D0-2958E4733DC5}" srcId="{5368D475-E996-45F4-9075-0555C3192F96}" destId="{9182B75D-F24C-4B0A-A357-6D87CDBF1935}" srcOrd="0" destOrd="0" parTransId="{EC52C4C0-B84A-42FB-A66B-66092950946D}" sibTransId="{C958F224-DD22-42FE-8603-2BCC81DDBA8E}"/>
    <dgm:cxn modelId="{9BA147DD-4AAC-48F8-9E1C-86FF9C62D163}" type="presOf" srcId="{18AA0B0A-0C4B-47D2-96E7-BAFA1B46656F}" destId="{6ECD92DE-871C-4FCD-8465-066B58321557}" srcOrd="0" destOrd="0" presId="urn:microsoft.com/office/officeart/2008/layout/HexagonCluster"/>
    <dgm:cxn modelId="{8EA30515-E685-4766-B1B4-D82A268CF3C0}" type="presOf" srcId="{FAFA7418-A632-41AA-AB6D-08ACCACC784F}" destId="{A0F6122D-CE02-42F2-BD21-21EC4D4940F2}" srcOrd="0" destOrd="0" presId="urn:microsoft.com/office/officeart/2008/layout/HexagonCluster"/>
    <dgm:cxn modelId="{36B73361-FAD5-4E73-AD37-EF9A457472F4}" type="presOf" srcId="{5368D475-E996-45F4-9075-0555C3192F96}" destId="{E785CA9E-E8F3-4F61-8D70-4005FABD88BA}" srcOrd="0" destOrd="0" presId="urn:microsoft.com/office/officeart/2008/layout/HexagonCluster"/>
    <dgm:cxn modelId="{8CDADC0E-660A-4E34-996C-062A82806F6C}" type="presOf" srcId="{ACF2F67E-D814-4344-A4A4-1C78C6E27C51}" destId="{08091A41-05A9-4F10-BF1C-31E485FDA8EA}" srcOrd="0" destOrd="0" presId="urn:microsoft.com/office/officeart/2008/layout/HexagonCluster"/>
    <dgm:cxn modelId="{488AC4C3-CD84-4B1D-AA3F-4C7DC756052B}" type="presOf" srcId="{C958F224-DD22-42FE-8603-2BCC81DDBA8E}" destId="{1D3B11AD-389B-47AF-8406-1B5E49C03D75}" srcOrd="0" destOrd="0" presId="urn:microsoft.com/office/officeart/2008/layout/HexagonCluster"/>
    <dgm:cxn modelId="{3DC16957-D818-4E2F-AA9E-1B1170ABB0B6}" srcId="{5368D475-E996-45F4-9075-0555C3192F96}" destId="{18AA0B0A-0C4B-47D2-96E7-BAFA1B46656F}" srcOrd="1" destOrd="0" parTransId="{EBFA5A86-6A8B-44B1-9E0A-3E0DC6BF2508}" sibTransId="{2DB274EA-EA3F-40C9-8523-EFDF0030C5F7}"/>
    <dgm:cxn modelId="{5F120144-1475-4143-B566-7FB438066293}" type="presOf" srcId="{9182B75D-F24C-4B0A-A357-6D87CDBF1935}" destId="{7FB9DDE7-0759-4204-9364-6107C1EAEA66}" srcOrd="0" destOrd="0" presId="urn:microsoft.com/office/officeart/2008/layout/HexagonCluster"/>
    <dgm:cxn modelId="{9FD3EFA9-78BE-4BC7-949D-532EADE9ED34}" srcId="{5368D475-E996-45F4-9075-0555C3192F96}" destId="{FAFA7418-A632-41AA-AB6D-08ACCACC784F}" srcOrd="2" destOrd="0" parTransId="{AD48999B-6202-4F99-867A-B6EB4511F2D0}" sibTransId="{07882BD2-23B2-4215-A024-8FED0285A44B}"/>
    <dgm:cxn modelId="{E23A299E-124D-4C6B-878F-A55368D4C8DF}" type="presOf" srcId="{07882BD2-23B2-4215-A024-8FED0285A44B}" destId="{80D84341-2209-48F0-991E-B30C601280BA}" srcOrd="0" destOrd="0" presId="urn:microsoft.com/office/officeart/2008/layout/HexagonCluster"/>
    <dgm:cxn modelId="{6D0D65CE-8071-4409-80E0-447577AEED2B}" type="presOf" srcId="{2DB274EA-EA3F-40C9-8523-EFDF0030C5F7}" destId="{7DE5C565-5942-4678-B227-5739D172CFC3}" srcOrd="0" destOrd="0" presId="urn:microsoft.com/office/officeart/2008/layout/HexagonCluster"/>
    <dgm:cxn modelId="{17BD2CEB-B146-4290-A691-D04ABCDFFC0A}" type="presParOf" srcId="{E785CA9E-E8F3-4F61-8D70-4005FABD88BA}" destId="{188E760D-8DB5-4EDA-B91E-21D9B6A2B080}" srcOrd="0" destOrd="0" presId="urn:microsoft.com/office/officeart/2008/layout/HexagonCluster"/>
    <dgm:cxn modelId="{AE787F3D-AE58-441B-8A5C-F778FD41D887}" type="presParOf" srcId="{188E760D-8DB5-4EDA-B91E-21D9B6A2B080}" destId="{7FB9DDE7-0759-4204-9364-6107C1EAEA66}" srcOrd="0" destOrd="0" presId="urn:microsoft.com/office/officeart/2008/layout/HexagonCluster"/>
    <dgm:cxn modelId="{C8CB4DCE-6D2D-4886-AD9B-0E3D5EE62DA0}" type="presParOf" srcId="{E785CA9E-E8F3-4F61-8D70-4005FABD88BA}" destId="{E6C9A3D9-7390-4E9D-A021-96F289363DB2}" srcOrd="1" destOrd="0" presId="urn:microsoft.com/office/officeart/2008/layout/HexagonCluster"/>
    <dgm:cxn modelId="{C41F7611-043E-4BF1-B1BE-1531EBAB2677}" type="presParOf" srcId="{E6C9A3D9-7390-4E9D-A021-96F289363DB2}" destId="{07C27345-83A7-49CC-BE65-A452A3D23DA4}" srcOrd="0" destOrd="0" presId="urn:microsoft.com/office/officeart/2008/layout/HexagonCluster"/>
    <dgm:cxn modelId="{3FB3F4D3-1CF0-4861-8D34-6140B3647EAD}" type="presParOf" srcId="{E785CA9E-E8F3-4F61-8D70-4005FABD88BA}" destId="{99817353-E025-4234-9D61-FAC24444AB30}" srcOrd="2" destOrd="0" presId="urn:microsoft.com/office/officeart/2008/layout/HexagonCluster"/>
    <dgm:cxn modelId="{CA8AFF0D-94E9-4777-99EC-B18D39CFCBF7}" type="presParOf" srcId="{99817353-E025-4234-9D61-FAC24444AB30}" destId="{1D3B11AD-389B-47AF-8406-1B5E49C03D75}" srcOrd="0" destOrd="0" presId="urn:microsoft.com/office/officeart/2008/layout/HexagonCluster"/>
    <dgm:cxn modelId="{E4B89B97-9CBB-40BC-9811-7518FFEE055E}" type="presParOf" srcId="{E785CA9E-E8F3-4F61-8D70-4005FABD88BA}" destId="{1F525751-0160-4EE5-887B-C787B949AEC5}" srcOrd="3" destOrd="0" presId="urn:microsoft.com/office/officeart/2008/layout/HexagonCluster"/>
    <dgm:cxn modelId="{995546B1-0D16-45B7-8B58-AF3399B79603}" type="presParOf" srcId="{1F525751-0160-4EE5-887B-C787B949AEC5}" destId="{8511A8A0-F06E-4D01-B7B0-280F77B13BDB}" srcOrd="0" destOrd="0" presId="urn:microsoft.com/office/officeart/2008/layout/HexagonCluster"/>
    <dgm:cxn modelId="{8CA88881-5683-44EE-A24C-E6AAF8B8ED31}" type="presParOf" srcId="{E785CA9E-E8F3-4F61-8D70-4005FABD88BA}" destId="{E0C5DC10-1A54-47BA-A975-4BB40D1C0EEA}" srcOrd="4" destOrd="0" presId="urn:microsoft.com/office/officeart/2008/layout/HexagonCluster"/>
    <dgm:cxn modelId="{BEA9D0C6-77D9-442B-8954-E9532BA0228C}" type="presParOf" srcId="{E0C5DC10-1A54-47BA-A975-4BB40D1C0EEA}" destId="{6ECD92DE-871C-4FCD-8465-066B58321557}" srcOrd="0" destOrd="0" presId="urn:microsoft.com/office/officeart/2008/layout/HexagonCluster"/>
    <dgm:cxn modelId="{0537B76A-FFCE-4441-97EF-64C9767E1660}" type="presParOf" srcId="{E785CA9E-E8F3-4F61-8D70-4005FABD88BA}" destId="{988F3631-4AEB-40EC-98A5-FC12DF5BBE28}" srcOrd="5" destOrd="0" presId="urn:microsoft.com/office/officeart/2008/layout/HexagonCluster"/>
    <dgm:cxn modelId="{EB7E4EC8-8348-4CE8-BFE1-1A68087AFF40}" type="presParOf" srcId="{988F3631-4AEB-40EC-98A5-FC12DF5BBE28}" destId="{247A18AA-953E-4F0B-8C76-9BE21E33BDCF}" srcOrd="0" destOrd="0" presId="urn:microsoft.com/office/officeart/2008/layout/HexagonCluster"/>
    <dgm:cxn modelId="{325DD1AC-4E31-4387-AD80-3E4A96AC2E52}" type="presParOf" srcId="{E785CA9E-E8F3-4F61-8D70-4005FABD88BA}" destId="{F9620A38-FE87-4C29-8A5C-92C0E8DF7D7C}" srcOrd="6" destOrd="0" presId="urn:microsoft.com/office/officeart/2008/layout/HexagonCluster"/>
    <dgm:cxn modelId="{AE474C10-A96C-4413-A0DB-6C877664520E}" type="presParOf" srcId="{F9620A38-FE87-4C29-8A5C-92C0E8DF7D7C}" destId="{7DE5C565-5942-4678-B227-5739D172CFC3}" srcOrd="0" destOrd="0" presId="urn:microsoft.com/office/officeart/2008/layout/HexagonCluster"/>
    <dgm:cxn modelId="{6DB512E9-CF69-437E-A832-71D01DF3B311}" type="presParOf" srcId="{E785CA9E-E8F3-4F61-8D70-4005FABD88BA}" destId="{705414C8-C1C5-4AFC-8CB0-652D411EA599}" srcOrd="7" destOrd="0" presId="urn:microsoft.com/office/officeart/2008/layout/HexagonCluster"/>
    <dgm:cxn modelId="{1A95C48A-A682-4F3A-8754-7FA885179AB0}" type="presParOf" srcId="{705414C8-C1C5-4AFC-8CB0-652D411EA599}" destId="{A80C9B26-ACA4-4616-9013-A94DAD5D3FC4}" srcOrd="0" destOrd="0" presId="urn:microsoft.com/office/officeart/2008/layout/HexagonCluster"/>
    <dgm:cxn modelId="{20112355-5C02-4113-8E11-98C57269A434}" type="presParOf" srcId="{E785CA9E-E8F3-4F61-8D70-4005FABD88BA}" destId="{F97B8399-689B-4711-933F-888BD3DF3086}" srcOrd="8" destOrd="0" presId="urn:microsoft.com/office/officeart/2008/layout/HexagonCluster"/>
    <dgm:cxn modelId="{9AA6672C-4415-4E48-AE9C-4FB8C5F6D653}" type="presParOf" srcId="{F97B8399-689B-4711-933F-888BD3DF3086}" destId="{A0F6122D-CE02-42F2-BD21-21EC4D4940F2}" srcOrd="0" destOrd="0" presId="urn:microsoft.com/office/officeart/2008/layout/HexagonCluster"/>
    <dgm:cxn modelId="{3676E4F8-21B7-44DF-AD84-30DB5F84EA0A}" type="presParOf" srcId="{E785CA9E-E8F3-4F61-8D70-4005FABD88BA}" destId="{C80A1E79-6897-4FA6-B567-83FCC3314C37}" srcOrd="9" destOrd="0" presId="urn:microsoft.com/office/officeart/2008/layout/HexagonCluster"/>
    <dgm:cxn modelId="{5DB76CBE-83B3-4024-9951-4D6CFD8B2930}" type="presParOf" srcId="{C80A1E79-6897-4FA6-B567-83FCC3314C37}" destId="{2E946B35-D58E-44E9-8720-537DEE6B5257}" srcOrd="0" destOrd="0" presId="urn:microsoft.com/office/officeart/2008/layout/HexagonCluster"/>
    <dgm:cxn modelId="{55380A9E-63B6-436E-AB2B-DE5C617B9F4E}" type="presParOf" srcId="{E785CA9E-E8F3-4F61-8D70-4005FABD88BA}" destId="{666D0281-F4F7-40BA-96FD-CCB5B8016547}" srcOrd="10" destOrd="0" presId="urn:microsoft.com/office/officeart/2008/layout/HexagonCluster"/>
    <dgm:cxn modelId="{B72999EB-7F99-43DF-B829-4236B67E3490}" type="presParOf" srcId="{666D0281-F4F7-40BA-96FD-CCB5B8016547}" destId="{80D84341-2209-48F0-991E-B30C601280BA}" srcOrd="0" destOrd="0" presId="urn:microsoft.com/office/officeart/2008/layout/HexagonCluster"/>
    <dgm:cxn modelId="{89640EBB-7C47-4841-8614-8255A99B7D10}" type="presParOf" srcId="{E785CA9E-E8F3-4F61-8D70-4005FABD88BA}" destId="{02464DC4-C1EB-411E-B247-E6C8D9FB98C9}" srcOrd="11" destOrd="0" presId="urn:microsoft.com/office/officeart/2008/layout/HexagonCluster"/>
    <dgm:cxn modelId="{013FA8F0-642E-4834-82CC-8875769CBFEB}" type="presParOf" srcId="{02464DC4-C1EB-411E-B247-E6C8D9FB98C9}" destId="{BC6B7683-3868-438E-BDD9-55BC903818A6}" srcOrd="0" destOrd="0" presId="urn:microsoft.com/office/officeart/2008/layout/HexagonCluster"/>
    <dgm:cxn modelId="{561B4184-A092-418A-B6E3-57831C8BF0F8}" type="presParOf" srcId="{E785CA9E-E8F3-4F61-8D70-4005FABD88BA}" destId="{00AEE048-C98F-4A37-A658-5E17C5D9D9A2}" srcOrd="12" destOrd="0" presId="urn:microsoft.com/office/officeart/2008/layout/HexagonCluster"/>
    <dgm:cxn modelId="{D33847DF-1985-4D28-8586-A73AEB16BE61}" type="presParOf" srcId="{00AEE048-C98F-4A37-A658-5E17C5D9D9A2}" destId="{336ECD3B-1A05-4743-A85C-47502BD2FCDA}" srcOrd="0" destOrd="0" presId="urn:microsoft.com/office/officeart/2008/layout/HexagonCluster"/>
    <dgm:cxn modelId="{AE7D3BBE-1E56-4748-B78F-28D80976A020}" type="presParOf" srcId="{E785CA9E-E8F3-4F61-8D70-4005FABD88BA}" destId="{C3EBABDB-940B-4B7B-A73A-A40402229C2B}" srcOrd="13" destOrd="0" presId="urn:microsoft.com/office/officeart/2008/layout/HexagonCluster"/>
    <dgm:cxn modelId="{C1F95D9E-CC09-4C5D-9877-15B6F3AC8398}" type="presParOf" srcId="{C3EBABDB-940B-4B7B-A73A-A40402229C2B}" destId="{E983AE34-945E-45A8-993C-6F9FB456166A}" srcOrd="0" destOrd="0" presId="urn:microsoft.com/office/officeart/2008/layout/HexagonCluster"/>
    <dgm:cxn modelId="{1CEFDE54-C37E-4A34-B7E1-733B8D96D951}" type="presParOf" srcId="{E785CA9E-E8F3-4F61-8D70-4005FABD88BA}" destId="{9C7BECF5-525F-40D4-B345-149551C0F89A}" srcOrd="14" destOrd="0" presId="urn:microsoft.com/office/officeart/2008/layout/HexagonCluster"/>
    <dgm:cxn modelId="{D2C16318-46A5-4B9A-A5DE-0E9CB26B974F}" type="presParOf" srcId="{9C7BECF5-525F-40D4-B345-149551C0F89A}" destId="{08091A41-05A9-4F10-BF1C-31E485FDA8EA}" srcOrd="0" destOrd="0" presId="urn:microsoft.com/office/officeart/2008/layout/HexagonCluster"/>
    <dgm:cxn modelId="{2EFBED5B-5D54-4AF1-A9A2-A38FCED753A5}" type="presParOf" srcId="{E785CA9E-E8F3-4F61-8D70-4005FABD88BA}" destId="{8423A685-32D9-4938-96AC-AC976D8C71C1}" srcOrd="15" destOrd="0" presId="urn:microsoft.com/office/officeart/2008/layout/HexagonCluster"/>
    <dgm:cxn modelId="{8D818A06-56CC-4173-9D34-DC8F059882BE}" type="presParOf" srcId="{8423A685-32D9-4938-96AC-AC976D8C71C1}" destId="{8A8736AD-0BE2-4925-BA32-4F7657791E51}"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347DE-71A5-4A9D-A1AB-BA985597F4C9}"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7B0BB4F0-ACEA-4C4E-AB90-503D5C46EAB6}">
      <dgm:prSet phldrT="[Text]"/>
      <dgm:spPr/>
      <dgm:t>
        <a:bodyPr/>
        <a:lstStyle/>
        <a:p>
          <a:r>
            <a:rPr lang="en-US" dirty="0" smtClean="0"/>
            <a:t>Flood locations</a:t>
          </a:r>
          <a:endParaRPr lang="en-US" dirty="0"/>
        </a:p>
      </dgm:t>
    </dgm:pt>
    <dgm:pt modelId="{0EABA3FB-864F-4516-A2B2-68EB3336F726}" type="parTrans" cxnId="{25DFFA0E-8AF9-43FA-9227-1E81D9065B6F}">
      <dgm:prSet/>
      <dgm:spPr/>
      <dgm:t>
        <a:bodyPr/>
        <a:lstStyle/>
        <a:p>
          <a:endParaRPr lang="en-US"/>
        </a:p>
      </dgm:t>
    </dgm:pt>
    <dgm:pt modelId="{96A0924F-809A-4EA2-9C51-BE103290A7FA}" type="sibTrans" cxnId="{25DFFA0E-8AF9-43FA-9227-1E81D9065B6F}">
      <dgm:prSet/>
      <dgm:spPr/>
      <dgm:t>
        <a:bodyPr/>
        <a:lstStyle/>
        <a:p>
          <a:endParaRPr lang="en-US"/>
        </a:p>
      </dgm:t>
    </dgm:pt>
    <dgm:pt modelId="{CFF3A703-445F-47F8-9D53-8AE7747A5083}">
      <dgm:prSet phldrT="[Text]"/>
      <dgm:spPr/>
      <dgm:t>
        <a:bodyPr/>
        <a:lstStyle/>
        <a:p>
          <a:r>
            <a:rPr lang="en-US" dirty="0" smtClean="0"/>
            <a:t>Water flow modeling / simulation</a:t>
          </a:r>
          <a:endParaRPr lang="en-US" dirty="0"/>
        </a:p>
      </dgm:t>
    </dgm:pt>
    <dgm:pt modelId="{3F6ACEBB-049A-4501-83D9-77AC1620B1D4}" type="parTrans" cxnId="{B2AA2C91-05F8-4E87-A0CA-0BE84890A1B6}">
      <dgm:prSet/>
      <dgm:spPr/>
      <dgm:t>
        <a:bodyPr/>
        <a:lstStyle/>
        <a:p>
          <a:endParaRPr lang="en-US"/>
        </a:p>
      </dgm:t>
    </dgm:pt>
    <dgm:pt modelId="{8A314465-0BAD-456C-96E5-D9AA2D24BD79}" type="sibTrans" cxnId="{B2AA2C91-05F8-4E87-A0CA-0BE84890A1B6}">
      <dgm:prSet/>
      <dgm:spPr/>
      <dgm:t>
        <a:bodyPr/>
        <a:lstStyle/>
        <a:p>
          <a:endParaRPr lang="en-US"/>
        </a:p>
      </dgm:t>
    </dgm:pt>
    <dgm:pt modelId="{2F545CCF-5C15-4231-AD8A-D9B99A56F6BE}">
      <dgm:prSet phldrT="[Text]"/>
      <dgm:spPr/>
      <dgm:t>
        <a:bodyPr/>
        <a:lstStyle/>
        <a:p>
          <a:r>
            <a:rPr lang="en-US" dirty="0" smtClean="0"/>
            <a:t>Water level &amp;  flow rate</a:t>
          </a:r>
          <a:endParaRPr lang="en-US" dirty="0"/>
        </a:p>
      </dgm:t>
    </dgm:pt>
    <dgm:pt modelId="{823CDD19-847E-4B22-8EC0-82F94B828150}" type="parTrans" cxnId="{68FF0B7A-6470-486F-916A-226242E30181}">
      <dgm:prSet/>
      <dgm:spPr/>
      <dgm:t>
        <a:bodyPr/>
        <a:lstStyle/>
        <a:p>
          <a:endParaRPr lang="en-US"/>
        </a:p>
      </dgm:t>
    </dgm:pt>
    <dgm:pt modelId="{BB7D5BD3-A7D2-4EAD-8A38-EA6609DE1828}" type="sibTrans" cxnId="{68FF0B7A-6470-486F-916A-226242E30181}">
      <dgm:prSet/>
      <dgm:spPr/>
      <dgm:t>
        <a:bodyPr/>
        <a:lstStyle/>
        <a:p>
          <a:endParaRPr lang="en-US"/>
        </a:p>
      </dgm:t>
    </dgm:pt>
    <dgm:pt modelId="{83A63C71-9518-4530-8E81-7A4DA4955C53}">
      <dgm:prSet phldrT="[Text]"/>
      <dgm:spPr/>
      <dgm:t>
        <a:bodyPr/>
        <a:lstStyle/>
        <a:p>
          <a:r>
            <a:rPr lang="en-US" baseline="0" dirty="0" smtClean="0"/>
            <a:t>River bed structure at sensor location</a:t>
          </a:r>
          <a:endParaRPr lang="en-US" dirty="0"/>
        </a:p>
      </dgm:t>
    </dgm:pt>
    <dgm:pt modelId="{22F8BACE-D824-4923-B9A1-BC9887AC7BE9}" type="parTrans" cxnId="{6D3CF3E1-C4DB-421B-94B0-BBCE1A5F5C35}">
      <dgm:prSet/>
      <dgm:spPr/>
      <dgm:t>
        <a:bodyPr/>
        <a:lstStyle/>
        <a:p>
          <a:endParaRPr lang="en-US"/>
        </a:p>
      </dgm:t>
    </dgm:pt>
    <dgm:pt modelId="{B9D47FCE-C0E8-4189-84B5-2948D368E339}" type="sibTrans" cxnId="{6D3CF3E1-C4DB-421B-94B0-BBCE1A5F5C35}">
      <dgm:prSet/>
      <dgm:spPr/>
      <dgm:t>
        <a:bodyPr/>
        <a:lstStyle/>
        <a:p>
          <a:endParaRPr lang="en-US"/>
        </a:p>
      </dgm:t>
    </dgm:pt>
    <dgm:pt modelId="{E20C12AC-F733-4E78-B769-62F8101ECF90}">
      <dgm:prSet phldrT="[Text]"/>
      <dgm:spPr/>
      <dgm:t>
        <a:bodyPr/>
        <a:lstStyle/>
        <a:p>
          <a:r>
            <a:rPr lang="en-US" dirty="0" smtClean="0"/>
            <a:t>Return time</a:t>
          </a:r>
          <a:endParaRPr lang="en-US" dirty="0"/>
        </a:p>
      </dgm:t>
    </dgm:pt>
    <dgm:pt modelId="{B15A44DB-E1BD-4A93-96D0-A6615ABA8B85}" type="parTrans" cxnId="{5330562E-C32B-4431-936E-6BFA5A956E4B}">
      <dgm:prSet/>
      <dgm:spPr/>
      <dgm:t>
        <a:bodyPr/>
        <a:lstStyle/>
        <a:p>
          <a:endParaRPr lang="en-US"/>
        </a:p>
      </dgm:t>
    </dgm:pt>
    <dgm:pt modelId="{E7BC839C-D70D-4B08-8815-AE8BBD7E0A06}" type="sibTrans" cxnId="{5330562E-C32B-4431-936E-6BFA5A956E4B}">
      <dgm:prSet/>
      <dgm:spPr/>
      <dgm:t>
        <a:bodyPr/>
        <a:lstStyle/>
        <a:p>
          <a:endParaRPr lang="en-US"/>
        </a:p>
      </dgm:t>
    </dgm:pt>
    <dgm:pt modelId="{B4CD4D80-0AE9-470C-BB8A-1F4FD6287A55}">
      <dgm:prSet phldrT="[Text]"/>
      <dgm:spPr/>
      <dgm:t>
        <a:bodyPr/>
        <a:lstStyle/>
        <a:p>
          <a:r>
            <a:rPr lang="en-US" dirty="0" smtClean="0"/>
            <a:t>Validation through satellite data</a:t>
          </a:r>
          <a:endParaRPr lang="en-US" dirty="0"/>
        </a:p>
      </dgm:t>
    </dgm:pt>
    <dgm:pt modelId="{672519E8-72E7-4DF2-82D0-5DD0E3D15B76}" type="parTrans" cxnId="{F83514FE-81C3-4529-8E2E-A7B351604AE8}">
      <dgm:prSet/>
      <dgm:spPr/>
      <dgm:t>
        <a:bodyPr/>
        <a:lstStyle/>
        <a:p>
          <a:endParaRPr lang="en-US"/>
        </a:p>
      </dgm:t>
    </dgm:pt>
    <dgm:pt modelId="{EE0A0EE7-B2DA-4D9F-814D-573D3FB8DC1D}" type="sibTrans" cxnId="{F83514FE-81C3-4529-8E2E-A7B351604AE8}">
      <dgm:prSet/>
      <dgm:spPr/>
      <dgm:t>
        <a:bodyPr/>
        <a:lstStyle/>
        <a:p>
          <a:endParaRPr lang="en-US"/>
        </a:p>
      </dgm:t>
    </dgm:pt>
    <dgm:pt modelId="{E5C063EA-367A-4BAF-8E70-A8B08BB67FA0}">
      <dgm:prSet phldrT="[Text]"/>
      <dgm:spPr/>
      <dgm:t>
        <a:bodyPr/>
        <a:lstStyle/>
        <a:p>
          <a:r>
            <a:rPr lang="en-US" dirty="0" smtClean="0"/>
            <a:t>Arrival time</a:t>
          </a:r>
          <a:endParaRPr lang="en-US" dirty="0"/>
        </a:p>
      </dgm:t>
    </dgm:pt>
    <dgm:pt modelId="{855084A1-3096-4F72-98DF-964A66297F14}" type="parTrans" cxnId="{8DADDA3F-4A79-4DEC-95C0-8E1BADD36068}">
      <dgm:prSet/>
      <dgm:spPr/>
      <dgm:t>
        <a:bodyPr/>
        <a:lstStyle/>
        <a:p>
          <a:endParaRPr lang="en-US"/>
        </a:p>
      </dgm:t>
    </dgm:pt>
    <dgm:pt modelId="{D89737F1-42D8-42DF-AC6A-B41355A872DC}" type="sibTrans" cxnId="{8DADDA3F-4A79-4DEC-95C0-8E1BADD36068}">
      <dgm:prSet/>
      <dgm:spPr/>
      <dgm:t>
        <a:bodyPr/>
        <a:lstStyle/>
        <a:p>
          <a:endParaRPr lang="en-US"/>
        </a:p>
      </dgm:t>
    </dgm:pt>
    <dgm:pt modelId="{675DCFC9-3654-4F7A-8024-F627475F320A}">
      <dgm:prSet phldrT="[Text]"/>
      <dgm:spPr/>
      <dgm:t>
        <a:bodyPr/>
        <a:lstStyle/>
        <a:p>
          <a:r>
            <a:rPr lang="en-US" dirty="0" smtClean="0"/>
            <a:t>Humidity and rainfall modeling</a:t>
          </a:r>
          <a:endParaRPr lang="en-US" dirty="0"/>
        </a:p>
      </dgm:t>
    </dgm:pt>
    <dgm:pt modelId="{894C4903-649C-4662-8C6B-F614380B3943}" type="parTrans" cxnId="{7A6945CD-36D1-45A6-9492-A7C82F62C8E3}">
      <dgm:prSet/>
      <dgm:spPr/>
      <dgm:t>
        <a:bodyPr/>
        <a:lstStyle/>
        <a:p>
          <a:endParaRPr lang="en-US"/>
        </a:p>
      </dgm:t>
    </dgm:pt>
    <dgm:pt modelId="{212DCE26-BF9C-4BE7-BD44-FAE21B833DA4}" type="sibTrans" cxnId="{7A6945CD-36D1-45A6-9492-A7C82F62C8E3}">
      <dgm:prSet/>
      <dgm:spPr/>
      <dgm:t>
        <a:bodyPr/>
        <a:lstStyle/>
        <a:p>
          <a:endParaRPr lang="en-US"/>
        </a:p>
      </dgm:t>
    </dgm:pt>
    <dgm:pt modelId="{F5C91036-27B8-425D-9E6D-4282DE59A1B5}" type="pres">
      <dgm:prSet presAssocID="{007347DE-71A5-4A9D-A1AB-BA985597F4C9}" presName="cycleMatrixDiagram" presStyleCnt="0">
        <dgm:presLayoutVars>
          <dgm:chMax val="1"/>
          <dgm:dir/>
          <dgm:animLvl val="lvl"/>
          <dgm:resizeHandles val="exact"/>
        </dgm:presLayoutVars>
      </dgm:prSet>
      <dgm:spPr/>
      <dgm:t>
        <a:bodyPr/>
        <a:lstStyle/>
        <a:p>
          <a:endParaRPr lang="en-US"/>
        </a:p>
      </dgm:t>
    </dgm:pt>
    <dgm:pt modelId="{B645AB3D-6781-42C9-8080-61CB40E778E4}" type="pres">
      <dgm:prSet presAssocID="{007347DE-71A5-4A9D-A1AB-BA985597F4C9}" presName="children" presStyleCnt="0"/>
      <dgm:spPr/>
    </dgm:pt>
    <dgm:pt modelId="{536BF557-AF58-4029-B7F2-AE62D1DF4F8C}" type="pres">
      <dgm:prSet presAssocID="{007347DE-71A5-4A9D-A1AB-BA985597F4C9}" presName="child1group" presStyleCnt="0"/>
      <dgm:spPr/>
    </dgm:pt>
    <dgm:pt modelId="{91458D02-B31F-4DF5-94BA-7337E60863C3}" type="pres">
      <dgm:prSet presAssocID="{007347DE-71A5-4A9D-A1AB-BA985597F4C9}" presName="child1" presStyleLbl="bgAcc1" presStyleIdx="0" presStyleCnt="4"/>
      <dgm:spPr/>
      <dgm:t>
        <a:bodyPr/>
        <a:lstStyle/>
        <a:p>
          <a:endParaRPr lang="en-US"/>
        </a:p>
      </dgm:t>
    </dgm:pt>
    <dgm:pt modelId="{26BE73CA-1AFD-4FD8-A300-0C8A68B093AA}" type="pres">
      <dgm:prSet presAssocID="{007347DE-71A5-4A9D-A1AB-BA985597F4C9}" presName="child1Text" presStyleLbl="bgAcc1" presStyleIdx="0" presStyleCnt="4">
        <dgm:presLayoutVars>
          <dgm:bulletEnabled val="1"/>
        </dgm:presLayoutVars>
      </dgm:prSet>
      <dgm:spPr/>
      <dgm:t>
        <a:bodyPr/>
        <a:lstStyle/>
        <a:p>
          <a:endParaRPr lang="en-US"/>
        </a:p>
      </dgm:t>
    </dgm:pt>
    <dgm:pt modelId="{9557424C-1AFB-4583-AED8-A958F337CA7F}" type="pres">
      <dgm:prSet presAssocID="{007347DE-71A5-4A9D-A1AB-BA985597F4C9}" presName="child2group" presStyleCnt="0"/>
      <dgm:spPr/>
    </dgm:pt>
    <dgm:pt modelId="{61AA610A-D3EC-4988-BB82-8B87EDA04BD8}" type="pres">
      <dgm:prSet presAssocID="{007347DE-71A5-4A9D-A1AB-BA985597F4C9}" presName="child2" presStyleLbl="bgAcc1" presStyleIdx="1" presStyleCnt="4"/>
      <dgm:spPr/>
      <dgm:t>
        <a:bodyPr/>
        <a:lstStyle/>
        <a:p>
          <a:endParaRPr lang="en-US"/>
        </a:p>
      </dgm:t>
    </dgm:pt>
    <dgm:pt modelId="{D6E488BC-1110-420C-81F3-A33A24A3A1C0}" type="pres">
      <dgm:prSet presAssocID="{007347DE-71A5-4A9D-A1AB-BA985597F4C9}" presName="child2Text" presStyleLbl="bgAcc1" presStyleIdx="1" presStyleCnt="4">
        <dgm:presLayoutVars>
          <dgm:bulletEnabled val="1"/>
        </dgm:presLayoutVars>
      </dgm:prSet>
      <dgm:spPr/>
      <dgm:t>
        <a:bodyPr/>
        <a:lstStyle/>
        <a:p>
          <a:endParaRPr lang="en-US"/>
        </a:p>
      </dgm:t>
    </dgm:pt>
    <dgm:pt modelId="{3CE904B4-FF3B-4C99-AF2C-FB5B3D92CB59}" type="pres">
      <dgm:prSet presAssocID="{007347DE-71A5-4A9D-A1AB-BA985597F4C9}" presName="child3group" presStyleCnt="0"/>
      <dgm:spPr/>
    </dgm:pt>
    <dgm:pt modelId="{C325CDDF-5EDC-4EE0-A6A6-2C3172AC5070}" type="pres">
      <dgm:prSet presAssocID="{007347DE-71A5-4A9D-A1AB-BA985597F4C9}" presName="child3" presStyleLbl="bgAcc1" presStyleIdx="2" presStyleCnt="4"/>
      <dgm:spPr/>
      <dgm:t>
        <a:bodyPr/>
        <a:lstStyle/>
        <a:p>
          <a:endParaRPr lang="en-US"/>
        </a:p>
      </dgm:t>
    </dgm:pt>
    <dgm:pt modelId="{9E76FFE1-46AA-43B7-8C42-0CC5A0568101}" type="pres">
      <dgm:prSet presAssocID="{007347DE-71A5-4A9D-A1AB-BA985597F4C9}" presName="child3Text" presStyleLbl="bgAcc1" presStyleIdx="2" presStyleCnt="4">
        <dgm:presLayoutVars>
          <dgm:bulletEnabled val="1"/>
        </dgm:presLayoutVars>
      </dgm:prSet>
      <dgm:spPr/>
      <dgm:t>
        <a:bodyPr/>
        <a:lstStyle/>
        <a:p>
          <a:endParaRPr lang="en-US"/>
        </a:p>
      </dgm:t>
    </dgm:pt>
    <dgm:pt modelId="{D13ABA8C-F292-4E58-9070-7EBE575720DC}" type="pres">
      <dgm:prSet presAssocID="{007347DE-71A5-4A9D-A1AB-BA985597F4C9}" presName="child4group" presStyleCnt="0"/>
      <dgm:spPr/>
    </dgm:pt>
    <dgm:pt modelId="{822E98A1-FE13-4690-A1AE-008567C0C883}" type="pres">
      <dgm:prSet presAssocID="{007347DE-71A5-4A9D-A1AB-BA985597F4C9}" presName="child4" presStyleLbl="bgAcc1" presStyleIdx="3" presStyleCnt="4"/>
      <dgm:spPr/>
      <dgm:t>
        <a:bodyPr/>
        <a:lstStyle/>
        <a:p>
          <a:endParaRPr lang="en-US"/>
        </a:p>
      </dgm:t>
    </dgm:pt>
    <dgm:pt modelId="{D7661A70-E78C-43CF-9DAF-620F97BB4518}" type="pres">
      <dgm:prSet presAssocID="{007347DE-71A5-4A9D-A1AB-BA985597F4C9}" presName="child4Text" presStyleLbl="bgAcc1" presStyleIdx="3" presStyleCnt="4">
        <dgm:presLayoutVars>
          <dgm:bulletEnabled val="1"/>
        </dgm:presLayoutVars>
      </dgm:prSet>
      <dgm:spPr/>
      <dgm:t>
        <a:bodyPr/>
        <a:lstStyle/>
        <a:p>
          <a:endParaRPr lang="en-US"/>
        </a:p>
      </dgm:t>
    </dgm:pt>
    <dgm:pt modelId="{08D8C9DF-93B6-43C0-97D0-3FFF662B1EA3}" type="pres">
      <dgm:prSet presAssocID="{007347DE-71A5-4A9D-A1AB-BA985597F4C9}" presName="childPlaceholder" presStyleCnt="0"/>
      <dgm:spPr/>
    </dgm:pt>
    <dgm:pt modelId="{8090E97B-A55C-4B97-BB1B-03C70C036EA1}" type="pres">
      <dgm:prSet presAssocID="{007347DE-71A5-4A9D-A1AB-BA985597F4C9}" presName="circle" presStyleCnt="0"/>
      <dgm:spPr/>
    </dgm:pt>
    <dgm:pt modelId="{3C331377-FB02-421A-81C2-8BA6ECBA4FCB}" type="pres">
      <dgm:prSet presAssocID="{007347DE-71A5-4A9D-A1AB-BA985597F4C9}" presName="quadrant1" presStyleLbl="node1" presStyleIdx="0" presStyleCnt="4">
        <dgm:presLayoutVars>
          <dgm:chMax val="1"/>
          <dgm:bulletEnabled val="1"/>
        </dgm:presLayoutVars>
      </dgm:prSet>
      <dgm:spPr/>
      <dgm:t>
        <a:bodyPr/>
        <a:lstStyle/>
        <a:p>
          <a:endParaRPr lang="en-US"/>
        </a:p>
      </dgm:t>
    </dgm:pt>
    <dgm:pt modelId="{22550ADA-DF64-421D-B129-9ACB9FB9A0BE}" type="pres">
      <dgm:prSet presAssocID="{007347DE-71A5-4A9D-A1AB-BA985597F4C9}" presName="quadrant2" presStyleLbl="node1" presStyleIdx="1" presStyleCnt="4">
        <dgm:presLayoutVars>
          <dgm:chMax val="1"/>
          <dgm:bulletEnabled val="1"/>
        </dgm:presLayoutVars>
      </dgm:prSet>
      <dgm:spPr/>
      <dgm:t>
        <a:bodyPr/>
        <a:lstStyle/>
        <a:p>
          <a:endParaRPr lang="en-US"/>
        </a:p>
      </dgm:t>
    </dgm:pt>
    <dgm:pt modelId="{AAF871C6-8531-42FE-A9F8-A128AA34F617}" type="pres">
      <dgm:prSet presAssocID="{007347DE-71A5-4A9D-A1AB-BA985597F4C9}" presName="quadrant3" presStyleLbl="node1" presStyleIdx="2" presStyleCnt="4">
        <dgm:presLayoutVars>
          <dgm:chMax val="1"/>
          <dgm:bulletEnabled val="1"/>
        </dgm:presLayoutVars>
      </dgm:prSet>
      <dgm:spPr/>
      <dgm:t>
        <a:bodyPr/>
        <a:lstStyle/>
        <a:p>
          <a:endParaRPr lang="en-US"/>
        </a:p>
      </dgm:t>
    </dgm:pt>
    <dgm:pt modelId="{5E2DD9B9-3418-4D4E-A48E-3ABB0DA85A52}" type="pres">
      <dgm:prSet presAssocID="{007347DE-71A5-4A9D-A1AB-BA985597F4C9}" presName="quadrant4" presStyleLbl="node1" presStyleIdx="3" presStyleCnt="4">
        <dgm:presLayoutVars>
          <dgm:chMax val="1"/>
          <dgm:bulletEnabled val="1"/>
        </dgm:presLayoutVars>
      </dgm:prSet>
      <dgm:spPr/>
      <dgm:t>
        <a:bodyPr/>
        <a:lstStyle/>
        <a:p>
          <a:endParaRPr lang="en-US"/>
        </a:p>
      </dgm:t>
    </dgm:pt>
    <dgm:pt modelId="{AA07E677-5D37-4B9D-96A9-17DE07FDD6A9}" type="pres">
      <dgm:prSet presAssocID="{007347DE-71A5-4A9D-A1AB-BA985597F4C9}" presName="quadrantPlaceholder" presStyleCnt="0"/>
      <dgm:spPr/>
    </dgm:pt>
    <dgm:pt modelId="{AD3223D8-BF17-4FB0-BD92-BDF9F9F10FCA}" type="pres">
      <dgm:prSet presAssocID="{007347DE-71A5-4A9D-A1AB-BA985597F4C9}" presName="center1" presStyleLbl="fgShp" presStyleIdx="0" presStyleCnt="2"/>
      <dgm:spPr/>
    </dgm:pt>
    <dgm:pt modelId="{1BA58DDA-D8DD-4717-BED8-170975163E65}" type="pres">
      <dgm:prSet presAssocID="{007347DE-71A5-4A9D-A1AB-BA985597F4C9}" presName="center2" presStyleLbl="fgShp" presStyleIdx="1" presStyleCnt="2"/>
      <dgm:spPr/>
    </dgm:pt>
  </dgm:ptLst>
  <dgm:cxnLst>
    <dgm:cxn modelId="{B2AA2C91-05F8-4E87-A0CA-0BE84890A1B6}" srcId="{7B0BB4F0-ACEA-4C4E-AB90-503D5C46EAB6}" destId="{CFF3A703-445F-47F8-9D53-8AE7747A5083}" srcOrd="0" destOrd="0" parTransId="{3F6ACEBB-049A-4501-83D9-77AC1620B1D4}" sibTransId="{8A314465-0BAD-456C-96E5-D9AA2D24BD79}"/>
    <dgm:cxn modelId="{5330562E-C32B-4431-936E-6BFA5A956E4B}" srcId="{007347DE-71A5-4A9D-A1AB-BA985597F4C9}" destId="{E20C12AC-F733-4E78-B769-62F8101ECF90}" srcOrd="2" destOrd="0" parTransId="{B15A44DB-E1BD-4A93-96D0-A6615ABA8B85}" sibTransId="{E7BC839C-D70D-4B08-8815-AE8BBD7E0A06}"/>
    <dgm:cxn modelId="{8DADDA3F-4A79-4DEC-95C0-8E1BADD36068}" srcId="{007347DE-71A5-4A9D-A1AB-BA985597F4C9}" destId="{E5C063EA-367A-4BAF-8E70-A8B08BB67FA0}" srcOrd="3" destOrd="0" parTransId="{855084A1-3096-4F72-98DF-964A66297F14}" sibTransId="{D89737F1-42D8-42DF-AC6A-B41355A872DC}"/>
    <dgm:cxn modelId="{8D83C695-5A03-4F9F-BFC6-7D1864FCC225}" type="presOf" srcId="{B4CD4D80-0AE9-470C-BB8A-1F4FD6287A55}" destId="{9E76FFE1-46AA-43B7-8C42-0CC5A0568101}" srcOrd="1" destOrd="0" presId="urn:microsoft.com/office/officeart/2005/8/layout/cycle4"/>
    <dgm:cxn modelId="{6D3CF3E1-C4DB-421B-94B0-BBCE1A5F5C35}" srcId="{2F545CCF-5C15-4231-AD8A-D9B99A56F6BE}" destId="{83A63C71-9518-4530-8E81-7A4DA4955C53}" srcOrd="0" destOrd="0" parTransId="{22F8BACE-D824-4923-B9A1-BC9887AC7BE9}" sibTransId="{B9D47FCE-C0E8-4189-84B5-2948D368E339}"/>
    <dgm:cxn modelId="{B73E0373-442F-4EB3-B619-7EBCE64248DE}" type="presOf" srcId="{E20C12AC-F733-4E78-B769-62F8101ECF90}" destId="{AAF871C6-8531-42FE-A9F8-A128AA34F617}" srcOrd="0" destOrd="0" presId="urn:microsoft.com/office/officeart/2005/8/layout/cycle4"/>
    <dgm:cxn modelId="{024CEF9E-D9C9-4153-892A-CDFA97CD71BC}" type="presOf" srcId="{2F545CCF-5C15-4231-AD8A-D9B99A56F6BE}" destId="{22550ADA-DF64-421D-B129-9ACB9FB9A0BE}" srcOrd="0" destOrd="0" presId="urn:microsoft.com/office/officeart/2005/8/layout/cycle4"/>
    <dgm:cxn modelId="{E766404D-628F-44D2-82C2-CB3DF3762191}" type="presOf" srcId="{B4CD4D80-0AE9-470C-BB8A-1F4FD6287A55}" destId="{C325CDDF-5EDC-4EE0-A6A6-2C3172AC5070}" srcOrd="0" destOrd="0" presId="urn:microsoft.com/office/officeart/2005/8/layout/cycle4"/>
    <dgm:cxn modelId="{4FE5EF26-17F9-4092-8E33-30768F32EEC7}" type="presOf" srcId="{E5C063EA-367A-4BAF-8E70-A8B08BB67FA0}" destId="{5E2DD9B9-3418-4D4E-A48E-3ABB0DA85A52}" srcOrd="0" destOrd="0" presId="urn:microsoft.com/office/officeart/2005/8/layout/cycle4"/>
    <dgm:cxn modelId="{01FF15A5-4BDB-4738-A296-D1CE31DF3BDE}" type="presOf" srcId="{83A63C71-9518-4530-8E81-7A4DA4955C53}" destId="{D6E488BC-1110-420C-81F3-A33A24A3A1C0}" srcOrd="1" destOrd="0" presId="urn:microsoft.com/office/officeart/2005/8/layout/cycle4"/>
    <dgm:cxn modelId="{87D6994A-74F6-4E29-B753-331C0E5EB730}" type="presOf" srcId="{CFF3A703-445F-47F8-9D53-8AE7747A5083}" destId="{26BE73CA-1AFD-4FD8-A300-0C8A68B093AA}" srcOrd="1" destOrd="0" presId="urn:microsoft.com/office/officeart/2005/8/layout/cycle4"/>
    <dgm:cxn modelId="{A8490737-B047-4737-ABB3-88D3EF9EE2A9}" type="presOf" srcId="{83A63C71-9518-4530-8E81-7A4DA4955C53}" destId="{61AA610A-D3EC-4988-BB82-8B87EDA04BD8}" srcOrd="0" destOrd="0" presId="urn:microsoft.com/office/officeart/2005/8/layout/cycle4"/>
    <dgm:cxn modelId="{5AC004C5-ED8D-4191-8C25-29673C4286F9}" type="presOf" srcId="{7B0BB4F0-ACEA-4C4E-AB90-503D5C46EAB6}" destId="{3C331377-FB02-421A-81C2-8BA6ECBA4FCB}" srcOrd="0" destOrd="0" presId="urn:microsoft.com/office/officeart/2005/8/layout/cycle4"/>
    <dgm:cxn modelId="{25DFFA0E-8AF9-43FA-9227-1E81D9065B6F}" srcId="{007347DE-71A5-4A9D-A1AB-BA985597F4C9}" destId="{7B0BB4F0-ACEA-4C4E-AB90-503D5C46EAB6}" srcOrd="0" destOrd="0" parTransId="{0EABA3FB-864F-4516-A2B2-68EB3336F726}" sibTransId="{96A0924F-809A-4EA2-9C51-BE103290A7FA}"/>
    <dgm:cxn modelId="{95209387-0EA5-4A09-B7DB-98EEE27FB2EF}" type="presOf" srcId="{675DCFC9-3654-4F7A-8024-F627475F320A}" destId="{822E98A1-FE13-4690-A1AE-008567C0C883}" srcOrd="0" destOrd="0" presId="urn:microsoft.com/office/officeart/2005/8/layout/cycle4"/>
    <dgm:cxn modelId="{0D0EE004-6EAB-4093-B9DC-B5F6FD34021B}" type="presOf" srcId="{CFF3A703-445F-47F8-9D53-8AE7747A5083}" destId="{91458D02-B31F-4DF5-94BA-7337E60863C3}" srcOrd="0" destOrd="0" presId="urn:microsoft.com/office/officeart/2005/8/layout/cycle4"/>
    <dgm:cxn modelId="{7A6945CD-36D1-45A6-9492-A7C82F62C8E3}" srcId="{E5C063EA-367A-4BAF-8E70-A8B08BB67FA0}" destId="{675DCFC9-3654-4F7A-8024-F627475F320A}" srcOrd="0" destOrd="0" parTransId="{894C4903-649C-4662-8C6B-F614380B3943}" sibTransId="{212DCE26-BF9C-4BE7-BD44-FAE21B833DA4}"/>
    <dgm:cxn modelId="{68FF0B7A-6470-486F-916A-226242E30181}" srcId="{007347DE-71A5-4A9D-A1AB-BA985597F4C9}" destId="{2F545CCF-5C15-4231-AD8A-D9B99A56F6BE}" srcOrd="1" destOrd="0" parTransId="{823CDD19-847E-4B22-8EC0-82F94B828150}" sibTransId="{BB7D5BD3-A7D2-4EAD-8A38-EA6609DE1828}"/>
    <dgm:cxn modelId="{61943846-A88E-406F-B169-B4D9A55B7BAA}" type="presOf" srcId="{675DCFC9-3654-4F7A-8024-F627475F320A}" destId="{D7661A70-E78C-43CF-9DAF-620F97BB4518}" srcOrd="1" destOrd="0" presId="urn:microsoft.com/office/officeart/2005/8/layout/cycle4"/>
    <dgm:cxn modelId="{F83514FE-81C3-4529-8E2E-A7B351604AE8}" srcId="{E20C12AC-F733-4E78-B769-62F8101ECF90}" destId="{B4CD4D80-0AE9-470C-BB8A-1F4FD6287A55}" srcOrd="0" destOrd="0" parTransId="{672519E8-72E7-4DF2-82D0-5DD0E3D15B76}" sibTransId="{EE0A0EE7-B2DA-4D9F-814D-573D3FB8DC1D}"/>
    <dgm:cxn modelId="{2BC2F204-6F86-431B-BA93-C86579796555}" type="presOf" srcId="{007347DE-71A5-4A9D-A1AB-BA985597F4C9}" destId="{F5C91036-27B8-425D-9E6D-4282DE59A1B5}" srcOrd="0" destOrd="0" presId="urn:microsoft.com/office/officeart/2005/8/layout/cycle4"/>
    <dgm:cxn modelId="{6CBDC9EA-55DA-47FD-AD0B-2C8855E76D65}" type="presParOf" srcId="{F5C91036-27B8-425D-9E6D-4282DE59A1B5}" destId="{B645AB3D-6781-42C9-8080-61CB40E778E4}" srcOrd="0" destOrd="0" presId="urn:microsoft.com/office/officeart/2005/8/layout/cycle4"/>
    <dgm:cxn modelId="{FF7D7009-F751-443B-9D5D-B17E282C87E2}" type="presParOf" srcId="{B645AB3D-6781-42C9-8080-61CB40E778E4}" destId="{536BF557-AF58-4029-B7F2-AE62D1DF4F8C}" srcOrd="0" destOrd="0" presId="urn:microsoft.com/office/officeart/2005/8/layout/cycle4"/>
    <dgm:cxn modelId="{8F95CC87-EDCE-41C7-B685-55A16D27BA18}" type="presParOf" srcId="{536BF557-AF58-4029-B7F2-AE62D1DF4F8C}" destId="{91458D02-B31F-4DF5-94BA-7337E60863C3}" srcOrd="0" destOrd="0" presId="urn:microsoft.com/office/officeart/2005/8/layout/cycle4"/>
    <dgm:cxn modelId="{E361E84C-DB1F-40A2-93E2-3EE0EE6B95DA}" type="presParOf" srcId="{536BF557-AF58-4029-B7F2-AE62D1DF4F8C}" destId="{26BE73CA-1AFD-4FD8-A300-0C8A68B093AA}" srcOrd="1" destOrd="0" presId="urn:microsoft.com/office/officeart/2005/8/layout/cycle4"/>
    <dgm:cxn modelId="{0A727D73-C61D-46AD-B817-B3FDED9652AE}" type="presParOf" srcId="{B645AB3D-6781-42C9-8080-61CB40E778E4}" destId="{9557424C-1AFB-4583-AED8-A958F337CA7F}" srcOrd="1" destOrd="0" presId="urn:microsoft.com/office/officeart/2005/8/layout/cycle4"/>
    <dgm:cxn modelId="{57581703-2786-4C95-A1FA-197D69CB10F5}" type="presParOf" srcId="{9557424C-1AFB-4583-AED8-A958F337CA7F}" destId="{61AA610A-D3EC-4988-BB82-8B87EDA04BD8}" srcOrd="0" destOrd="0" presId="urn:microsoft.com/office/officeart/2005/8/layout/cycle4"/>
    <dgm:cxn modelId="{47E7238D-3C0D-4EC0-B3FF-FDD1B28BF521}" type="presParOf" srcId="{9557424C-1AFB-4583-AED8-A958F337CA7F}" destId="{D6E488BC-1110-420C-81F3-A33A24A3A1C0}" srcOrd="1" destOrd="0" presId="urn:microsoft.com/office/officeart/2005/8/layout/cycle4"/>
    <dgm:cxn modelId="{88F64944-E969-4DA5-A1FC-EEB34A4445C0}" type="presParOf" srcId="{B645AB3D-6781-42C9-8080-61CB40E778E4}" destId="{3CE904B4-FF3B-4C99-AF2C-FB5B3D92CB59}" srcOrd="2" destOrd="0" presId="urn:microsoft.com/office/officeart/2005/8/layout/cycle4"/>
    <dgm:cxn modelId="{B1A32FC6-7353-4F86-9EC1-11C802F440BA}" type="presParOf" srcId="{3CE904B4-FF3B-4C99-AF2C-FB5B3D92CB59}" destId="{C325CDDF-5EDC-4EE0-A6A6-2C3172AC5070}" srcOrd="0" destOrd="0" presId="urn:microsoft.com/office/officeart/2005/8/layout/cycle4"/>
    <dgm:cxn modelId="{C8C3A8C8-5330-4C1B-BD15-37DD916431D9}" type="presParOf" srcId="{3CE904B4-FF3B-4C99-AF2C-FB5B3D92CB59}" destId="{9E76FFE1-46AA-43B7-8C42-0CC5A0568101}" srcOrd="1" destOrd="0" presId="urn:microsoft.com/office/officeart/2005/8/layout/cycle4"/>
    <dgm:cxn modelId="{92A83276-AF47-4269-A97F-2753626F80E5}" type="presParOf" srcId="{B645AB3D-6781-42C9-8080-61CB40E778E4}" destId="{D13ABA8C-F292-4E58-9070-7EBE575720DC}" srcOrd="3" destOrd="0" presId="urn:microsoft.com/office/officeart/2005/8/layout/cycle4"/>
    <dgm:cxn modelId="{1317A89F-532A-4A5F-B076-2C838E3BE311}" type="presParOf" srcId="{D13ABA8C-F292-4E58-9070-7EBE575720DC}" destId="{822E98A1-FE13-4690-A1AE-008567C0C883}" srcOrd="0" destOrd="0" presId="urn:microsoft.com/office/officeart/2005/8/layout/cycle4"/>
    <dgm:cxn modelId="{A70E69B9-D702-4066-A57A-DBD3B8396F10}" type="presParOf" srcId="{D13ABA8C-F292-4E58-9070-7EBE575720DC}" destId="{D7661A70-E78C-43CF-9DAF-620F97BB4518}" srcOrd="1" destOrd="0" presId="urn:microsoft.com/office/officeart/2005/8/layout/cycle4"/>
    <dgm:cxn modelId="{17C28D58-99D8-4FE9-9FC9-4C42F90D49BB}" type="presParOf" srcId="{B645AB3D-6781-42C9-8080-61CB40E778E4}" destId="{08D8C9DF-93B6-43C0-97D0-3FFF662B1EA3}" srcOrd="4" destOrd="0" presId="urn:microsoft.com/office/officeart/2005/8/layout/cycle4"/>
    <dgm:cxn modelId="{F7AD8B91-BF54-44EA-8CD9-AFAC1B65F5F5}" type="presParOf" srcId="{F5C91036-27B8-425D-9E6D-4282DE59A1B5}" destId="{8090E97B-A55C-4B97-BB1B-03C70C036EA1}" srcOrd="1" destOrd="0" presId="urn:microsoft.com/office/officeart/2005/8/layout/cycle4"/>
    <dgm:cxn modelId="{2CBD11E5-9E40-478D-AAD7-C0F5B62FAFFA}" type="presParOf" srcId="{8090E97B-A55C-4B97-BB1B-03C70C036EA1}" destId="{3C331377-FB02-421A-81C2-8BA6ECBA4FCB}" srcOrd="0" destOrd="0" presId="urn:microsoft.com/office/officeart/2005/8/layout/cycle4"/>
    <dgm:cxn modelId="{3AFB9AFD-72DD-4008-B328-56B56269F25D}" type="presParOf" srcId="{8090E97B-A55C-4B97-BB1B-03C70C036EA1}" destId="{22550ADA-DF64-421D-B129-9ACB9FB9A0BE}" srcOrd="1" destOrd="0" presId="urn:microsoft.com/office/officeart/2005/8/layout/cycle4"/>
    <dgm:cxn modelId="{AFCA9EB6-26C8-4133-8992-F85190964AF3}" type="presParOf" srcId="{8090E97B-A55C-4B97-BB1B-03C70C036EA1}" destId="{AAF871C6-8531-42FE-A9F8-A128AA34F617}" srcOrd="2" destOrd="0" presId="urn:microsoft.com/office/officeart/2005/8/layout/cycle4"/>
    <dgm:cxn modelId="{3825B3EA-E280-4C26-91E0-4126F379C953}" type="presParOf" srcId="{8090E97B-A55C-4B97-BB1B-03C70C036EA1}" destId="{5E2DD9B9-3418-4D4E-A48E-3ABB0DA85A52}" srcOrd="3" destOrd="0" presId="urn:microsoft.com/office/officeart/2005/8/layout/cycle4"/>
    <dgm:cxn modelId="{CFD8E150-D4F9-4D98-8D00-D7AD217CAA24}" type="presParOf" srcId="{8090E97B-A55C-4B97-BB1B-03C70C036EA1}" destId="{AA07E677-5D37-4B9D-96A9-17DE07FDD6A9}" srcOrd="4" destOrd="0" presId="urn:microsoft.com/office/officeart/2005/8/layout/cycle4"/>
    <dgm:cxn modelId="{2E085183-2F0F-4F25-9996-0D79FAD679EF}" type="presParOf" srcId="{F5C91036-27B8-425D-9E6D-4282DE59A1B5}" destId="{AD3223D8-BF17-4FB0-BD92-BDF9F9F10FCA}" srcOrd="2" destOrd="0" presId="urn:microsoft.com/office/officeart/2005/8/layout/cycle4"/>
    <dgm:cxn modelId="{5B09FD4C-F57C-46BA-B68F-11D7DE046502}" type="presParOf" srcId="{F5C91036-27B8-425D-9E6D-4282DE59A1B5}" destId="{1BA58DDA-D8DD-4717-BED8-170975163E6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99243A-2D8E-42C3-B312-4AD5D2CE2428}"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544D183C-E71E-4760-BF45-9CC7F9C23F2F}">
      <dgm:prSet phldrT="[Text]"/>
      <dgm:spPr/>
      <dgm:t>
        <a:bodyPr/>
        <a:lstStyle/>
        <a:p>
          <a:r>
            <a:rPr lang="en-US" dirty="0" smtClean="0"/>
            <a:t>TV</a:t>
          </a:r>
          <a:endParaRPr lang="en-US" dirty="0"/>
        </a:p>
      </dgm:t>
    </dgm:pt>
    <dgm:pt modelId="{EDC34FBA-A526-4A23-A5EA-C4DABD2F42B6}" type="parTrans" cxnId="{7FD81718-77BA-4AC1-BC1D-A9695C787787}">
      <dgm:prSet/>
      <dgm:spPr/>
      <dgm:t>
        <a:bodyPr/>
        <a:lstStyle/>
        <a:p>
          <a:endParaRPr lang="en-US"/>
        </a:p>
      </dgm:t>
    </dgm:pt>
    <dgm:pt modelId="{B32F7831-82C2-4434-9B69-C09818020E4D}" type="sibTrans" cxnId="{7FD81718-77BA-4AC1-BC1D-A9695C787787}">
      <dgm:prSet/>
      <dgm:spPr/>
      <dgm:t>
        <a:bodyPr/>
        <a:lstStyle/>
        <a:p>
          <a:endParaRPr lang="en-US"/>
        </a:p>
      </dgm:t>
    </dgm:pt>
    <dgm:pt modelId="{843FCE53-DBD0-4F13-A51E-861D6C2E5533}">
      <dgm:prSet phldrT="[Text]"/>
      <dgm:spPr/>
      <dgm:t>
        <a:bodyPr/>
        <a:lstStyle/>
        <a:p>
          <a:r>
            <a:rPr lang="en-US" dirty="0" smtClean="0"/>
            <a:t>Radio</a:t>
          </a:r>
          <a:endParaRPr lang="en-US" dirty="0"/>
        </a:p>
      </dgm:t>
    </dgm:pt>
    <dgm:pt modelId="{C0CD26E3-AD78-4BC0-A018-653802175E62}" type="parTrans" cxnId="{3AFAC5B2-7F93-4BDC-B192-A40AE420292A}">
      <dgm:prSet/>
      <dgm:spPr/>
      <dgm:t>
        <a:bodyPr/>
        <a:lstStyle/>
        <a:p>
          <a:endParaRPr lang="en-US"/>
        </a:p>
      </dgm:t>
    </dgm:pt>
    <dgm:pt modelId="{6D08C422-2E0D-468D-AD14-0881002E6317}" type="sibTrans" cxnId="{3AFAC5B2-7F93-4BDC-B192-A40AE420292A}">
      <dgm:prSet/>
      <dgm:spPr/>
      <dgm:t>
        <a:bodyPr/>
        <a:lstStyle/>
        <a:p>
          <a:endParaRPr lang="en-US"/>
        </a:p>
      </dgm:t>
    </dgm:pt>
    <dgm:pt modelId="{06FCA4D1-2E20-4F1A-AC74-0B5E8B0FBD8A}">
      <dgm:prSet phldrT="[Text]"/>
      <dgm:spPr/>
      <dgm:t>
        <a:bodyPr/>
        <a:lstStyle/>
        <a:p>
          <a:r>
            <a:rPr lang="en-US" dirty="0" smtClean="0"/>
            <a:t>SMS</a:t>
          </a:r>
          <a:endParaRPr lang="en-US" dirty="0"/>
        </a:p>
      </dgm:t>
    </dgm:pt>
    <dgm:pt modelId="{8AF68F7D-3652-4BE5-8CD5-5D75077924F9}" type="parTrans" cxnId="{EEFEC683-760B-4133-AB5E-0CFD472538EB}">
      <dgm:prSet/>
      <dgm:spPr/>
      <dgm:t>
        <a:bodyPr/>
        <a:lstStyle/>
        <a:p>
          <a:endParaRPr lang="en-US"/>
        </a:p>
      </dgm:t>
    </dgm:pt>
    <dgm:pt modelId="{AFAA0ECB-1879-4A88-B83E-9DA9A398CE65}" type="sibTrans" cxnId="{EEFEC683-760B-4133-AB5E-0CFD472538EB}">
      <dgm:prSet/>
      <dgm:spPr/>
      <dgm:t>
        <a:bodyPr/>
        <a:lstStyle/>
        <a:p>
          <a:endParaRPr lang="en-US"/>
        </a:p>
      </dgm:t>
    </dgm:pt>
    <dgm:pt modelId="{88B3A3AF-00BD-401F-9677-3F3B5DFE6FBC}">
      <dgm:prSet/>
      <dgm:spPr/>
      <dgm:t>
        <a:bodyPr/>
        <a:lstStyle/>
        <a:p>
          <a:r>
            <a:rPr lang="en-US" dirty="0" smtClean="0"/>
            <a:t>Local Alarm</a:t>
          </a:r>
          <a:endParaRPr lang="en-US" dirty="0"/>
        </a:p>
      </dgm:t>
    </dgm:pt>
    <dgm:pt modelId="{6EFCF62A-5E77-4462-BCD6-528F1F76A1B2}" type="parTrans" cxnId="{279B4649-B99B-4A45-8CDE-888DEE1DA346}">
      <dgm:prSet/>
      <dgm:spPr/>
      <dgm:t>
        <a:bodyPr/>
        <a:lstStyle/>
        <a:p>
          <a:endParaRPr lang="en-US"/>
        </a:p>
      </dgm:t>
    </dgm:pt>
    <dgm:pt modelId="{F3AA1A7A-831D-48C3-ABBA-E0818DC2C3B1}" type="sibTrans" cxnId="{279B4649-B99B-4A45-8CDE-888DEE1DA346}">
      <dgm:prSet/>
      <dgm:spPr/>
      <dgm:t>
        <a:bodyPr/>
        <a:lstStyle/>
        <a:p>
          <a:endParaRPr lang="en-US"/>
        </a:p>
      </dgm:t>
    </dgm:pt>
    <dgm:pt modelId="{BD1583BF-57E1-461D-A89C-7171B71E8A04}" type="pres">
      <dgm:prSet presAssocID="{7899243A-2D8E-42C3-B312-4AD5D2CE2428}" presName="Name0" presStyleCnt="0">
        <dgm:presLayoutVars>
          <dgm:dir/>
          <dgm:resizeHandles/>
        </dgm:presLayoutVars>
      </dgm:prSet>
      <dgm:spPr/>
      <dgm:t>
        <a:bodyPr/>
        <a:lstStyle/>
        <a:p>
          <a:endParaRPr lang="en-US"/>
        </a:p>
      </dgm:t>
    </dgm:pt>
    <dgm:pt modelId="{CEB47283-76FA-4FE7-A4CE-F4BCD66236A6}" type="pres">
      <dgm:prSet presAssocID="{544D183C-E71E-4760-BF45-9CC7F9C23F2F}" presName="composite" presStyleCnt="0"/>
      <dgm:spPr/>
    </dgm:pt>
    <dgm:pt modelId="{2F4A489F-A597-4D75-AE58-AE9C4FF94B7F}" type="pres">
      <dgm:prSet presAssocID="{544D183C-E71E-4760-BF45-9CC7F9C23F2F}"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BBAF2E49-4E54-4FBD-BF86-0732259ED40B}" type="pres">
      <dgm:prSet presAssocID="{544D183C-E71E-4760-BF45-9CC7F9C23F2F}" presName="rect2" presStyleLbl="node1" presStyleIdx="0" presStyleCnt="4">
        <dgm:presLayoutVars>
          <dgm:bulletEnabled val="1"/>
        </dgm:presLayoutVars>
      </dgm:prSet>
      <dgm:spPr/>
      <dgm:t>
        <a:bodyPr/>
        <a:lstStyle/>
        <a:p>
          <a:endParaRPr lang="en-US"/>
        </a:p>
      </dgm:t>
    </dgm:pt>
    <dgm:pt modelId="{55F6D14C-9179-40B1-9C7D-6727C108B298}" type="pres">
      <dgm:prSet presAssocID="{B32F7831-82C2-4434-9B69-C09818020E4D}" presName="sibTrans" presStyleCnt="0"/>
      <dgm:spPr/>
    </dgm:pt>
    <dgm:pt modelId="{0A50B734-A9BA-4037-9EE0-A575F994313E}" type="pres">
      <dgm:prSet presAssocID="{843FCE53-DBD0-4F13-A51E-861D6C2E5533}" presName="composite" presStyleCnt="0"/>
      <dgm:spPr/>
    </dgm:pt>
    <dgm:pt modelId="{0729807D-D0E0-4091-B617-593F68DABA35}" type="pres">
      <dgm:prSet presAssocID="{843FCE53-DBD0-4F13-A51E-861D6C2E5533}"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pt>
    <dgm:pt modelId="{BADE1D37-1B34-46BA-9722-1D4B160A205C}" type="pres">
      <dgm:prSet presAssocID="{843FCE53-DBD0-4F13-A51E-861D6C2E5533}" presName="rect2" presStyleLbl="node1" presStyleIdx="1" presStyleCnt="4">
        <dgm:presLayoutVars>
          <dgm:bulletEnabled val="1"/>
        </dgm:presLayoutVars>
      </dgm:prSet>
      <dgm:spPr/>
      <dgm:t>
        <a:bodyPr/>
        <a:lstStyle/>
        <a:p>
          <a:endParaRPr lang="en-US"/>
        </a:p>
      </dgm:t>
    </dgm:pt>
    <dgm:pt modelId="{6DED1A0A-0509-4D96-B1E6-39E5364DB5F4}" type="pres">
      <dgm:prSet presAssocID="{6D08C422-2E0D-468D-AD14-0881002E6317}" presName="sibTrans" presStyleCnt="0"/>
      <dgm:spPr/>
    </dgm:pt>
    <dgm:pt modelId="{EEF0619E-22FA-4799-8A0B-CF76F8AB8BC0}" type="pres">
      <dgm:prSet presAssocID="{06FCA4D1-2E20-4F1A-AC74-0B5E8B0FBD8A}" presName="composite" presStyleCnt="0"/>
      <dgm:spPr/>
    </dgm:pt>
    <dgm:pt modelId="{4E2EB6ED-017D-47F7-9BEB-33D4E5F76F8D}" type="pres">
      <dgm:prSet presAssocID="{06FCA4D1-2E20-4F1A-AC74-0B5E8B0FBD8A}"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09A99513-B655-4B39-8C6B-ADE55DD2ACE5}" type="pres">
      <dgm:prSet presAssocID="{06FCA4D1-2E20-4F1A-AC74-0B5E8B0FBD8A}" presName="rect2" presStyleLbl="node1" presStyleIdx="2" presStyleCnt="4">
        <dgm:presLayoutVars>
          <dgm:bulletEnabled val="1"/>
        </dgm:presLayoutVars>
      </dgm:prSet>
      <dgm:spPr/>
      <dgm:t>
        <a:bodyPr/>
        <a:lstStyle/>
        <a:p>
          <a:endParaRPr lang="en-US"/>
        </a:p>
      </dgm:t>
    </dgm:pt>
    <dgm:pt modelId="{4C007CDB-2AD1-4E20-A93E-B8B402875ACB}" type="pres">
      <dgm:prSet presAssocID="{AFAA0ECB-1879-4A88-B83E-9DA9A398CE65}" presName="sibTrans" presStyleCnt="0"/>
      <dgm:spPr/>
    </dgm:pt>
    <dgm:pt modelId="{6FF38753-EA8D-42CA-AB0B-A95D6DEF96D5}" type="pres">
      <dgm:prSet presAssocID="{88B3A3AF-00BD-401F-9677-3F3B5DFE6FBC}" presName="composite" presStyleCnt="0"/>
      <dgm:spPr/>
    </dgm:pt>
    <dgm:pt modelId="{5CC91D32-9D36-412C-9F60-78FC504E9DE8}" type="pres">
      <dgm:prSet presAssocID="{88B3A3AF-00BD-401F-9677-3F3B5DFE6FBC}" presName="rect1"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01946319-E51E-4225-BD34-0DA4255E000A}" type="pres">
      <dgm:prSet presAssocID="{88B3A3AF-00BD-401F-9677-3F3B5DFE6FBC}" presName="rect2" presStyleLbl="node1" presStyleIdx="3" presStyleCnt="4">
        <dgm:presLayoutVars>
          <dgm:bulletEnabled val="1"/>
        </dgm:presLayoutVars>
      </dgm:prSet>
      <dgm:spPr/>
      <dgm:t>
        <a:bodyPr/>
        <a:lstStyle/>
        <a:p>
          <a:endParaRPr lang="en-US"/>
        </a:p>
      </dgm:t>
    </dgm:pt>
  </dgm:ptLst>
  <dgm:cxnLst>
    <dgm:cxn modelId="{15FC3BB7-13B4-4C3F-88CC-4D00F52BEF9E}" type="presOf" srcId="{544D183C-E71E-4760-BF45-9CC7F9C23F2F}" destId="{BBAF2E49-4E54-4FBD-BF86-0732259ED40B}" srcOrd="0" destOrd="0" presId="urn:microsoft.com/office/officeart/2008/layout/BendingPictureBlocks"/>
    <dgm:cxn modelId="{526F070F-8B2D-4AE7-8A7E-B7EFF54AE61C}" type="presOf" srcId="{7899243A-2D8E-42C3-B312-4AD5D2CE2428}" destId="{BD1583BF-57E1-461D-A89C-7171B71E8A04}" srcOrd="0" destOrd="0" presId="urn:microsoft.com/office/officeart/2008/layout/BendingPictureBlocks"/>
    <dgm:cxn modelId="{EEFEC683-760B-4133-AB5E-0CFD472538EB}" srcId="{7899243A-2D8E-42C3-B312-4AD5D2CE2428}" destId="{06FCA4D1-2E20-4F1A-AC74-0B5E8B0FBD8A}" srcOrd="2" destOrd="0" parTransId="{8AF68F7D-3652-4BE5-8CD5-5D75077924F9}" sibTransId="{AFAA0ECB-1879-4A88-B83E-9DA9A398CE65}"/>
    <dgm:cxn modelId="{449F0792-5297-484E-9F2D-C9E8D0F1D059}" type="presOf" srcId="{06FCA4D1-2E20-4F1A-AC74-0B5E8B0FBD8A}" destId="{09A99513-B655-4B39-8C6B-ADE55DD2ACE5}" srcOrd="0" destOrd="0" presId="urn:microsoft.com/office/officeart/2008/layout/BendingPictureBlocks"/>
    <dgm:cxn modelId="{3AFAC5B2-7F93-4BDC-B192-A40AE420292A}" srcId="{7899243A-2D8E-42C3-B312-4AD5D2CE2428}" destId="{843FCE53-DBD0-4F13-A51E-861D6C2E5533}" srcOrd="1" destOrd="0" parTransId="{C0CD26E3-AD78-4BC0-A018-653802175E62}" sibTransId="{6D08C422-2E0D-468D-AD14-0881002E6317}"/>
    <dgm:cxn modelId="{B6C2DE1E-2B77-484D-9F23-98FD34810C86}" type="presOf" srcId="{843FCE53-DBD0-4F13-A51E-861D6C2E5533}" destId="{BADE1D37-1B34-46BA-9722-1D4B160A205C}" srcOrd="0" destOrd="0" presId="urn:microsoft.com/office/officeart/2008/layout/BendingPictureBlocks"/>
    <dgm:cxn modelId="{279B4649-B99B-4A45-8CDE-888DEE1DA346}" srcId="{7899243A-2D8E-42C3-B312-4AD5D2CE2428}" destId="{88B3A3AF-00BD-401F-9677-3F3B5DFE6FBC}" srcOrd="3" destOrd="0" parTransId="{6EFCF62A-5E77-4462-BCD6-528F1F76A1B2}" sibTransId="{F3AA1A7A-831D-48C3-ABBA-E0818DC2C3B1}"/>
    <dgm:cxn modelId="{43D0B916-2300-4727-9A8E-98D99634EBDF}" type="presOf" srcId="{88B3A3AF-00BD-401F-9677-3F3B5DFE6FBC}" destId="{01946319-E51E-4225-BD34-0DA4255E000A}" srcOrd="0" destOrd="0" presId="urn:microsoft.com/office/officeart/2008/layout/BendingPictureBlocks"/>
    <dgm:cxn modelId="{7FD81718-77BA-4AC1-BC1D-A9695C787787}" srcId="{7899243A-2D8E-42C3-B312-4AD5D2CE2428}" destId="{544D183C-E71E-4760-BF45-9CC7F9C23F2F}" srcOrd="0" destOrd="0" parTransId="{EDC34FBA-A526-4A23-A5EA-C4DABD2F42B6}" sibTransId="{B32F7831-82C2-4434-9B69-C09818020E4D}"/>
    <dgm:cxn modelId="{F3E8AF5A-630C-482A-A84C-A762675D6AEC}" type="presParOf" srcId="{BD1583BF-57E1-461D-A89C-7171B71E8A04}" destId="{CEB47283-76FA-4FE7-A4CE-F4BCD66236A6}" srcOrd="0" destOrd="0" presId="urn:microsoft.com/office/officeart/2008/layout/BendingPictureBlocks"/>
    <dgm:cxn modelId="{2787AF37-A5ED-4D7D-8D44-6E53C4E53C39}" type="presParOf" srcId="{CEB47283-76FA-4FE7-A4CE-F4BCD66236A6}" destId="{2F4A489F-A597-4D75-AE58-AE9C4FF94B7F}" srcOrd="0" destOrd="0" presId="urn:microsoft.com/office/officeart/2008/layout/BendingPictureBlocks"/>
    <dgm:cxn modelId="{35CC884E-E34E-40DF-B1E8-C6C77E76C010}" type="presParOf" srcId="{CEB47283-76FA-4FE7-A4CE-F4BCD66236A6}" destId="{BBAF2E49-4E54-4FBD-BF86-0732259ED40B}" srcOrd="1" destOrd="0" presId="urn:microsoft.com/office/officeart/2008/layout/BendingPictureBlocks"/>
    <dgm:cxn modelId="{33E8BA56-8D73-4C2B-A3D1-67D95B5E21C7}" type="presParOf" srcId="{BD1583BF-57E1-461D-A89C-7171B71E8A04}" destId="{55F6D14C-9179-40B1-9C7D-6727C108B298}" srcOrd="1" destOrd="0" presId="urn:microsoft.com/office/officeart/2008/layout/BendingPictureBlocks"/>
    <dgm:cxn modelId="{3CF1E27A-672B-4450-A03E-4BCC1D99617F}" type="presParOf" srcId="{BD1583BF-57E1-461D-A89C-7171B71E8A04}" destId="{0A50B734-A9BA-4037-9EE0-A575F994313E}" srcOrd="2" destOrd="0" presId="urn:microsoft.com/office/officeart/2008/layout/BendingPictureBlocks"/>
    <dgm:cxn modelId="{17E22C04-0EDA-41FA-97CC-E92F601F3A1D}" type="presParOf" srcId="{0A50B734-A9BA-4037-9EE0-A575F994313E}" destId="{0729807D-D0E0-4091-B617-593F68DABA35}" srcOrd="0" destOrd="0" presId="urn:microsoft.com/office/officeart/2008/layout/BendingPictureBlocks"/>
    <dgm:cxn modelId="{1EB16DA5-CD1F-4F6F-BDE6-067ED1AD752D}" type="presParOf" srcId="{0A50B734-A9BA-4037-9EE0-A575F994313E}" destId="{BADE1D37-1B34-46BA-9722-1D4B160A205C}" srcOrd="1" destOrd="0" presId="urn:microsoft.com/office/officeart/2008/layout/BendingPictureBlocks"/>
    <dgm:cxn modelId="{2A172A8D-3DBB-4B88-9FE6-7CD1671F515B}" type="presParOf" srcId="{BD1583BF-57E1-461D-A89C-7171B71E8A04}" destId="{6DED1A0A-0509-4D96-B1E6-39E5364DB5F4}" srcOrd="3" destOrd="0" presId="urn:microsoft.com/office/officeart/2008/layout/BendingPictureBlocks"/>
    <dgm:cxn modelId="{559C619C-F325-46A4-86B5-15B236789703}" type="presParOf" srcId="{BD1583BF-57E1-461D-A89C-7171B71E8A04}" destId="{EEF0619E-22FA-4799-8A0B-CF76F8AB8BC0}" srcOrd="4" destOrd="0" presId="urn:microsoft.com/office/officeart/2008/layout/BendingPictureBlocks"/>
    <dgm:cxn modelId="{CB0E177A-62EE-476D-BD86-89CC0D1E0453}" type="presParOf" srcId="{EEF0619E-22FA-4799-8A0B-CF76F8AB8BC0}" destId="{4E2EB6ED-017D-47F7-9BEB-33D4E5F76F8D}" srcOrd="0" destOrd="0" presId="urn:microsoft.com/office/officeart/2008/layout/BendingPictureBlocks"/>
    <dgm:cxn modelId="{F93AD40E-8C8A-4AD8-A96E-3583A52F4999}" type="presParOf" srcId="{EEF0619E-22FA-4799-8A0B-CF76F8AB8BC0}" destId="{09A99513-B655-4B39-8C6B-ADE55DD2ACE5}" srcOrd="1" destOrd="0" presId="urn:microsoft.com/office/officeart/2008/layout/BendingPictureBlocks"/>
    <dgm:cxn modelId="{52790D0B-14B7-44C3-9C92-9C4220163B5D}" type="presParOf" srcId="{BD1583BF-57E1-461D-A89C-7171B71E8A04}" destId="{4C007CDB-2AD1-4E20-A93E-B8B402875ACB}" srcOrd="5" destOrd="0" presId="urn:microsoft.com/office/officeart/2008/layout/BendingPictureBlocks"/>
    <dgm:cxn modelId="{A5DE7DB2-9255-4796-B8D4-DBB2C1E385C2}" type="presParOf" srcId="{BD1583BF-57E1-461D-A89C-7171B71E8A04}" destId="{6FF38753-EA8D-42CA-AB0B-A95D6DEF96D5}" srcOrd="6" destOrd="0" presId="urn:microsoft.com/office/officeart/2008/layout/BendingPictureBlocks"/>
    <dgm:cxn modelId="{1A3237C4-67FC-4CF6-96C7-605D685557A7}" type="presParOf" srcId="{6FF38753-EA8D-42CA-AB0B-A95D6DEF96D5}" destId="{5CC91D32-9D36-412C-9F60-78FC504E9DE8}" srcOrd="0" destOrd="0" presId="urn:microsoft.com/office/officeart/2008/layout/BendingPictureBlocks"/>
    <dgm:cxn modelId="{1A0E6D7F-482A-41FD-ACD1-7927FF3E331C}" type="presParOf" srcId="{6FF38753-EA8D-42CA-AB0B-A95D6DEF96D5}" destId="{01946319-E51E-4225-BD34-0DA4255E000A}"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B5F6B4-E05C-4CC5-9DC0-45086A4099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104E90A-62B7-44EB-B9E7-7FD61A30ACD3}">
      <dgm:prSet phldrT="[Text]"/>
      <dgm:spPr/>
      <dgm:t>
        <a:bodyPr/>
        <a:lstStyle/>
        <a:p>
          <a:r>
            <a:rPr lang="en-US" dirty="0" err="1" smtClean="0"/>
            <a:t>std</a:t>
          </a:r>
          <a:endParaRPr lang="en-US" dirty="0"/>
        </a:p>
      </dgm:t>
    </dgm:pt>
    <dgm:pt modelId="{F1B509BA-7A3B-43B4-BB2E-7BFED96AD00B}" type="parTrans" cxnId="{4BC6B167-4B74-48C8-8257-904F3B500A7B}">
      <dgm:prSet/>
      <dgm:spPr/>
      <dgm:t>
        <a:bodyPr/>
        <a:lstStyle/>
        <a:p>
          <a:endParaRPr lang="en-US"/>
        </a:p>
      </dgm:t>
    </dgm:pt>
    <dgm:pt modelId="{BA32E200-84A7-4645-891D-C7160C9B76F2}" type="sibTrans" cxnId="{4BC6B167-4B74-48C8-8257-904F3B500A7B}">
      <dgm:prSet/>
      <dgm:spPr/>
      <dgm:t>
        <a:bodyPr/>
        <a:lstStyle/>
        <a:p>
          <a:endParaRPr lang="en-US"/>
        </a:p>
      </dgm:t>
    </dgm:pt>
    <dgm:pt modelId="{9808CC3F-7B4D-414E-8AB9-6FD65F7C9EF8}">
      <dgm:prSet phldrT="[Text]"/>
      <dgm:spPr/>
      <dgm:t>
        <a:bodyPr/>
        <a:lstStyle/>
        <a:p>
          <a:r>
            <a:rPr lang="en-US" dirty="0" smtClean="0"/>
            <a:t>Char</a:t>
          </a:r>
          <a:endParaRPr lang="en-US" dirty="0"/>
        </a:p>
      </dgm:t>
    </dgm:pt>
    <dgm:pt modelId="{C950A29F-50A7-4D70-BC55-1D51BEF24360}" type="parTrans" cxnId="{8777035F-4FA8-4138-AE35-C576BCFA4327}">
      <dgm:prSet/>
      <dgm:spPr/>
      <dgm:t>
        <a:bodyPr/>
        <a:lstStyle/>
        <a:p>
          <a:endParaRPr lang="en-US"/>
        </a:p>
      </dgm:t>
    </dgm:pt>
    <dgm:pt modelId="{D0F32010-AB4E-4B92-8FA3-B7C98DEA492C}" type="sibTrans" cxnId="{8777035F-4FA8-4138-AE35-C576BCFA4327}">
      <dgm:prSet/>
      <dgm:spPr/>
      <dgm:t>
        <a:bodyPr/>
        <a:lstStyle/>
        <a:p>
          <a:endParaRPr lang="en-US"/>
        </a:p>
      </dgm:t>
    </dgm:pt>
    <dgm:pt modelId="{E07EA6CC-A5D1-4385-9EA2-504CEE886113}">
      <dgm:prSet phldrT="[Text]"/>
      <dgm:spPr/>
      <dgm:t>
        <a:bodyPr/>
        <a:lstStyle/>
        <a:p>
          <a:r>
            <a:rPr lang="en-US" dirty="0" err="1" smtClean="0"/>
            <a:t>ExpInt</a:t>
          </a:r>
          <a:endParaRPr lang="en-US" dirty="0"/>
        </a:p>
      </dgm:t>
    </dgm:pt>
    <dgm:pt modelId="{C9044FDF-EFF7-4348-BEEF-48CF4C28CE6E}" type="parTrans" cxnId="{BDF30733-4CF8-4A1E-910D-D0727344E349}">
      <dgm:prSet/>
      <dgm:spPr/>
      <dgm:t>
        <a:bodyPr/>
        <a:lstStyle/>
        <a:p>
          <a:endParaRPr lang="en-US"/>
        </a:p>
      </dgm:t>
    </dgm:pt>
    <dgm:pt modelId="{B9840571-EA61-460B-A1B6-32D16731D00D}" type="sibTrans" cxnId="{BDF30733-4CF8-4A1E-910D-D0727344E349}">
      <dgm:prSet/>
      <dgm:spPr/>
      <dgm:t>
        <a:bodyPr/>
        <a:lstStyle/>
        <a:p>
          <a:endParaRPr lang="en-US"/>
        </a:p>
      </dgm:t>
    </dgm:pt>
    <dgm:pt modelId="{658925F7-7053-44CC-B9DC-8D0C3E4FB765}">
      <dgm:prSet phldrT="[Text]"/>
      <dgm:spPr/>
      <dgm:t>
        <a:bodyPr/>
        <a:lstStyle/>
        <a:p>
          <a:r>
            <a:rPr lang="en-US" dirty="0" err="1" smtClean="0"/>
            <a:t>int</a:t>
          </a:r>
          <a:endParaRPr lang="en-US" dirty="0"/>
        </a:p>
      </dgm:t>
    </dgm:pt>
    <dgm:pt modelId="{44A6EC6F-54D7-4667-91F6-450F89AEDF91}" type="parTrans" cxnId="{89884F6E-2EFF-40BD-BC34-BB798A83B6E8}">
      <dgm:prSet/>
      <dgm:spPr/>
      <dgm:t>
        <a:bodyPr/>
        <a:lstStyle/>
        <a:p>
          <a:endParaRPr lang="en-US"/>
        </a:p>
      </dgm:t>
    </dgm:pt>
    <dgm:pt modelId="{1ED8B7CC-6D56-485C-8578-73B1A807AD70}" type="sibTrans" cxnId="{89884F6E-2EFF-40BD-BC34-BB798A83B6E8}">
      <dgm:prSet/>
      <dgm:spPr/>
      <dgm:t>
        <a:bodyPr/>
        <a:lstStyle/>
        <a:p>
          <a:endParaRPr lang="en-US"/>
        </a:p>
      </dgm:t>
    </dgm:pt>
    <dgm:pt modelId="{43DFBF26-ED50-4B67-A470-98A6FE3B3D50}">
      <dgm:prSet phldrT="[Text]"/>
      <dgm:spPr/>
      <dgm:t>
        <a:bodyPr/>
        <a:lstStyle/>
        <a:p>
          <a:r>
            <a:rPr lang="en-US" dirty="0" smtClean="0"/>
            <a:t>Event</a:t>
          </a:r>
          <a:endParaRPr lang="en-US" dirty="0"/>
        </a:p>
      </dgm:t>
    </dgm:pt>
    <dgm:pt modelId="{3DD7838E-E7E1-469A-8135-8A203F56ABAA}" type="parTrans" cxnId="{57A651A3-0DF8-41CC-8F56-C904F045E3D0}">
      <dgm:prSet/>
      <dgm:spPr/>
      <dgm:t>
        <a:bodyPr/>
        <a:lstStyle/>
        <a:p>
          <a:endParaRPr lang="en-US"/>
        </a:p>
      </dgm:t>
    </dgm:pt>
    <dgm:pt modelId="{9D668D11-ADBF-49FE-B236-BABB04A7C7BB}" type="sibTrans" cxnId="{57A651A3-0DF8-41CC-8F56-C904F045E3D0}">
      <dgm:prSet/>
      <dgm:spPr/>
      <dgm:t>
        <a:bodyPr/>
        <a:lstStyle/>
        <a:p>
          <a:endParaRPr lang="en-US"/>
        </a:p>
      </dgm:t>
    </dgm:pt>
    <dgm:pt modelId="{FC89FD0C-8C12-46B6-9739-813609132023}">
      <dgm:prSet phldrT="[Text]"/>
      <dgm:spPr/>
      <dgm:t>
        <a:bodyPr/>
        <a:lstStyle/>
        <a:p>
          <a:r>
            <a:rPr lang="en-US" dirty="0" smtClean="0"/>
            <a:t>EEPROM</a:t>
          </a:r>
          <a:endParaRPr lang="en-US" dirty="0"/>
        </a:p>
      </dgm:t>
    </dgm:pt>
    <dgm:pt modelId="{E2104AC9-EF0B-4C1A-9BFF-6938425562AC}" type="parTrans" cxnId="{C9FA7876-01C0-4F99-B9EC-6336678B0620}">
      <dgm:prSet/>
      <dgm:spPr/>
      <dgm:t>
        <a:bodyPr/>
        <a:lstStyle/>
        <a:p>
          <a:endParaRPr lang="en-US"/>
        </a:p>
      </dgm:t>
    </dgm:pt>
    <dgm:pt modelId="{E7A1D844-7692-4C10-8924-A0EA70EC22F8}" type="sibTrans" cxnId="{C9FA7876-01C0-4F99-B9EC-6336678B0620}">
      <dgm:prSet/>
      <dgm:spPr/>
      <dgm:t>
        <a:bodyPr/>
        <a:lstStyle/>
        <a:p>
          <a:endParaRPr lang="en-US"/>
        </a:p>
      </dgm:t>
    </dgm:pt>
    <dgm:pt modelId="{5F5956D3-AD81-4A90-ACAD-17EB94DE4052}">
      <dgm:prSet phldrT="[Text]"/>
      <dgm:spPr/>
      <dgm:t>
        <a:bodyPr/>
        <a:lstStyle/>
        <a:p>
          <a:r>
            <a:rPr lang="en-US" dirty="0" err="1" smtClean="0"/>
            <a:t>ext</a:t>
          </a:r>
          <a:endParaRPr lang="en-US" dirty="0"/>
        </a:p>
      </dgm:t>
    </dgm:pt>
    <dgm:pt modelId="{3DA388ED-41E7-4C64-BF0A-C91EB678B125}" type="parTrans" cxnId="{EC94CD7C-9082-41EB-89E4-D87303C3DD21}">
      <dgm:prSet/>
      <dgm:spPr/>
      <dgm:t>
        <a:bodyPr/>
        <a:lstStyle/>
        <a:p>
          <a:endParaRPr lang="en-US"/>
        </a:p>
      </dgm:t>
    </dgm:pt>
    <dgm:pt modelId="{8EA907B0-6DAD-4675-BA13-EB6F23381A13}" type="sibTrans" cxnId="{EC94CD7C-9082-41EB-89E4-D87303C3DD21}">
      <dgm:prSet/>
      <dgm:spPr/>
      <dgm:t>
        <a:bodyPr/>
        <a:lstStyle/>
        <a:p>
          <a:endParaRPr lang="en-US"/>
        </a:p>
      </dgm:t>
    </dgm:pt>
    <dgm:pt modelId="{D4CAB35C-12DB-4E0C-9DE1-9FEBEDCEC7D2}">
      <dgm:prSet phldrT="[Text]"/>
      <dgm:spPr/>
      <dgm:t>
        <a:bodyPr/>
        <a:lstStyle/>
        <a:p>
          <a:r>
            <a:rPr lang="en-US" dirty="0" smtClean="0"/>
            <a:t>CC2500</a:t>
          </a:r>
          <a:endParaRPr lang="en-US" dirty="0"/>
        </a:p>
      </dgm:t>
    </dgm:pt>
    <dgm:pt modelId="{79B5D18F-B6B0-4B31-AA84-B80A171A40EF}" type="parTrans" cxnId="{2736B022-412E-4D63-9B66-68F010341A97}">
      <dgm:prSet/>
      <dgm:spPr/>
      <dgm:t>
        <a:bodyPr/>
        <a:lstStyle/>
        <a:p>
          <a:endParaRPr lang="en-US"/>
        </a:p>
      </dgm:t>
    </dgm:pt>
    <dgm:pt modelId="{971A0A82-E4F2-463C-95F7-BC9C39C3FBE2}" type="sibTrans" cxnId="{2736B022-412E-4D63-9B66-68F010341A97}">
      <dgm:prSet/>
      <dgm:spPr/>
      <dgm:t>
        <a:bodyPr/>
        <a:lstStyle/>
        <a:p>
          <a:endParaRPr lang="en-US"/>
        </a:p>
      </dgm:t>
    </dgm:pt>
    <dgm:pt modelId="{BA0545C7-4255-47C5-A51F-663DFEB7769B}">
      <dgm:prSet phldrT="[Text]"/>
      <dgm:spPr/>
      <dgm:t>
        <a:bodyPr/>
        <a:lstStyle/>
        <a:p>
          <a:r>
            <a:rPr lang="en-US" dirty="0" smtClean="0"/>
            <a:t>MPX5700</a:t>
          </a:r>
          <a:endParaRPr lang="en-US" dirty="0"/>
        </a:p>
      </dgm:t>
    </dgm:pt>
    <dgm:pt modelId="{F2BD1922-FE85-4A13-8D38-10066022DD94}" type="parTrans" cxnId="{2199E053-BC4C-422A-A9CB-C68BEA430B33}">
      <dgm:prSet/>
      <dgm:spPr/>
      <dgm:t>
        <a:bodyPr/>
        <a:lstStyle/>
        <a:p>
          <a:endParaRPr lang="en-US"/>
        </a:p>
      </dgm:t>
    </dgm:pt>
    <dgm:pt modelId="{68AC5278-1F9E-4F38-A926-98B1DFFB4B63}" type="sibTrans" cxnId="{2199E053-BC4C-422A-A9CB-C68BEA430B33}">
      <dgm:prSet/>
      <dgm:spPr/>
      <dgm:t>
        <a:bodyPr/>
        <a:lstStyle/>
        <a:p>
          <a:endParaRPr lang="en-US"/>
        </a:p>
      </dgm:t>
    </dgm:pt>
    <dgm:pt modelId="{306959EB-F25E-49E1-BF28-D114FC8C1430}">
      <dgm:prSet phldrT="[Text]"/>
      <dgm:spPr/>
      <dgm:t>
        <a:bodyPr/>
        <a:lstStyle/>
        <a:p>
          <a:r>
            <a:rPr lang="en-US" dirty="0" smtClean="0"/>
            <a:t>List</a:t>
          </a:r>
          <a:endParaRPr lang="en-US" dirty="0"/>
        </a:p>
      </dgm:t>
    </dgm:pt>
    <dgm:pt modelId="{0B1B0A10-4FFF-4BC8-99E3-F53BFCE06DC1}" type="parTrans" cxnId="{02076B3C-139B-4C7E-B978-DA2843057F13}">
      <dgm:prSet/>
      <dgm:spPr/>
      <dgm:t>
        <a:bodyPr/>
        <a:lstStyle/>
        <a:p>
          <a:endParaRPr lang="en-US"/>
        </a:p>
      </dgm:t>
    </dgm:pt>
    <dgm:pt modelId="{D05C9BCF-9356-445A-B9D8-FEAEC63A7B81}" type="sibTrans" cxnId="{02076B3C-139B-4C7E-B978-DA2843057F13}">
      <dgm:prSet/>
      <dgm:spPr/>
      <dgm:t>
        <a:bodyPr/>
        <a:lstStyle/>
        <a:p>
          <a:endParaRPr lang="en-US"/>
        </a:p>
      </dgm:t>
    </dgm:pt>
    <dgm:pt modelId="{7AC9C60B-3FE6-45F3-8800-60902A577BF1}">
      <dgm:prSet phldrT="[Text]"/>
      <dgm:spPr/>
      <dgm:t>
        <a:bodyPr/>
        <a:lstStyle/>
        <a:p>
          <a:r>
            <a:rPr lang="en-US" dirty="0" smtClean="0"/>
            <a:t>Macro</a:t>
          </a:r>
          <a:endParaRPr lang="en-US" dirty="0"/>
        </a:p>
      </dgm:t>
    </dgm:pt>
    <dgm:pt modelId="{E0B6A72C-5740-46E4-B7CA-C933DDEC8887}" type="parTrans" cxnId="{BD81AF6B-B38E-43C6-A85B-1DD05E0757D3}">
      <dgm:prSet/>
      <dgm:spPr/>
      <dgm:t>
        <a:bodyPr/>
        <a:lstStyle/>
        <a:p>
          <a:endParaRPr lang="en-US"/>
        </a:p>
      </dgm:t>
    </dgm:pt>
    <dgm:pt modelId="{86D71B44-161F-49E5-B8C2-7BFA0FEDACA6}" type="sibTrans" cxnId="{BD81AF6B-B38E-43C6-A85B-1DD05E0757D3}">
      <dgm:prSet/>
      <dgm:spPr/>
      <dgm:t>
        <a:bodyPr/>
        <a:lstStyle/>
        <a:p>
          <a:endParaRPr lang="en-US"/>
        </a:p>
      </dgm:t>
    </dgm:pt>
    <dgm:pt modelId="{CB0DF256-547D-4FE0-9298-79E4FA5ABC11}">
      <dgm:prSet phldrT="[Text]"/>
      <dgm:spPr/>
      <dgm:t>
        <a:bodyPr/>
        <a:lstStyle/>
        <a:p>
          <a:r>
            <a:rPr lang="en-US" dirty="0" smtClean="0"/>
            <a:t>Math</a:t>
          </a:r>
          <a:endParaRPr lang="en-US" dirty="0"/>
        </a:p>
      </dgm:t>
    </dgm:pt>
    <dgm:pt modelId="{97A5069A-C166-42A4-B0F6-B96396E37A5D}" type="parTrans" cxnId="{87D27F32-4F8A-4713-9A43-4F2BC26813C5}">
      <dgm:prSet/>
      <dgm:spPr/>
      <dgm:t>
        <a:bodyPr/>
        <a:lstStyle/>
        <a:p>
          <a:endParaRPr lang="en-US"/>
        </a:p>
      </dgm:t>
    </dgm:pt>
    <dgm:pt modelId="{6FB14140-6844-4857-97A4-468156FAF300}" type="sibTrans" cxnId="{87D27F32-4F8A-4713-9A43-4F2BC26813C5}">
      <dgm:prSet/>
      <dgm:spPr/>
      <dgm:t>
        <a:bodyPr/>
        <a:lstStyle/>
        <a:p>
          <a:endParaRPr lang="en-US"/>
        </a:p>
      </dgm:t>
    </dgm:pt>
    <dgm:pt modelId="{96BEA57B-5F24-4A64-8427-1E3016F8B1E4}">
      <dgm:prSet phldrT="[Text]"/>
      <dgm:spPr/>
      <dgm:t>
        <a:bodyPr/>
        <a:lstStyle/>
        <a:p>
          <a:r>
            <a:rPr lang="en-US" dirty="0" err="1" smtClean="0"/>
            <a:t>Mem</a:t>
          </a:r>
          <a:endParaRPr lang="en-US" dirty="0"/>
        </a:p>
      </dgm:t>
    </dgm:pt>
    <dgm:pt modelId="{C807E1B7-6388-4D44-8203-FC21AAE26482}" type="parTrans" cxnId="{01086B7E-C3CC-4DEE-899C-245085A502C7}">
      <dgm:prSet/>
      <dgm:spPr/>
      <dgm:t>
        <a:bodyPr/>
        <a:lstStyle/>
        <a:p>
          <a:endParaRPr lang="en-US"/>
        </a:p>
      </dgm:t>
    </dgm:pt>
    <dgm:pt modelId="{58FC85DD-9D05-431E-A4FB-8A7254D982C6}" type="sibTrans" cxnId="{01086B7E-C3CC-4DEE-899C-245085A502C7}">
      <dgm:prSet/>
      <dgm:spPr/>
      <dgm:t>
        <a:bodyPr/>
        <a:lstStyle/>
        <a:p>
          <a:endParaRPr lang="en-US"/>
        </a:p>
      </dgm:t>
    </dgm:pt>
    <dgm:pt modelId="{74F6F712-4A95-4310-9C08-53B88BC6B593}">
      <dgm:prSet phldrT="[Text]"/>
      <dgm:spPr/>
      <dgm:t>
        <a:bodyPr/>
        <a:lstStyle/>
        <a:p>
          <a:r>
            <a:rPr lang="en-US" dirty="0" err="1" smtClean="0"/>
            <a:t>Reg</a:t>
          </a:r>
          <a:endParaRPr lang="en-US" dirty="0"/>
        </a:p>
      </dgm:t>
    </dgm:pt>
    <dgm:pt modelId="{4C3823E9-9E9C-4920-B5AF-57231DE680D3}" type="parTrans" cxnId="{C6671C26-E142-45A3-BAD9-6BFA24F09B84}">
      <dgm:prSet/>
      <dgm:spPr/>
      <dgm:t>
        <a:bodyPr/>
        <a:lstStyle/>
        <a:p>
          <a:endParaRPr lang="en-US"/>
        </a:p>
      </dgm:t>
    </dgm:pt>
    <dgm:pt modelId="{53E7C909-5DF7-48BC-8D4D-D410138CEA19}" type="sibTrans" cxnId="{C6671C26-E142-45A3-BAD9-6BFA24F09B84}">
      <dgm:prSet/>
      <dgm:spPr/>
      <dgm:t>
        <a:bodyPr/>
        <a:lstStyle/>
        <a:p>
          <a:endParaRPr lang="en-US"/>
        </a:p>
      </dgm:t>
    </dgm:pt>
    <dgm:pt modelId="{FE715487-3AE2-4C3E-88A1-10BA7871BC89}">
      <dgm:prSet phldrT="[Text]"/>
      <dgm:spPr/>
      <dgm:t>
        <a:bodyPr/>
        <a:lstStyle/>
        <a:p>
          <a:r>
            <a:rPr lang="en-US" dirty="0" err="1" smtClean="0"/>
            <a:t>Str</a:t>
          </a:r>
          <a:endParaRPr lang="en-US" dirty="0"/>
        </a:p>
      </dgm:t>
    </dgm:pt>
    <dgm:pt modelId="{0DDA3C78-1C4E-4CF9-A2E9-A03F6F891464}" type="parTrans" cxnId="{91FD9DA3-F09C-43F0-AE12-0C00285AB820}">
      <dgm:prSet/>
      <dgm:spPr/>
      <dgm:t>
        <a:bodyPr/>
        <a:lstStyle/>
        <a:p>
          <a:endParaRPr lang="en-US"/>
        </a:p>
      </dgm:t>
    </dgm:pt>
    <dgm:pt modelId="{0F8C1D48-0F48-44F5-8970-9D2774FA5ACD}" type="sibTrans" cxnId="{91FD9DA3-F09C-43F0-AE12-0C00285AB820}">
      <dgm:prSet/>
      <dgm:spPr/>
      <dgm:t>
        <a:bodyPr/>
        <a:lstStyle/>
        <a:p>
          <a:endParaRPr lang="en-US"/>
        </a:p>
      </dgm:t>
    </dgm:pt>
    <dgm:pt modelId="{05F2B715-48E4-4730-A3FA-31022F767C95}">
      <dgm:prSet phldrT="[Text]"/>
      <dgm:spPr/>
      <dgm:t>
        <a:bodyPr/>
        <a:lstStyle/>
        <a:p>
          <a:r>
            <a:rPr lang="en-US" dirty="0" smtClean="0"/>
            <a:t>Stream</a:t>
          </a:r>
          <a:endParaRPr lang="en-US" dirty="0"/>
        </a:p>
      </dgm:t>
    </dgm:pt>
    <dgm:pt modelId="{09E566AE-CB44-446A-9688-9942EA8195BB}" type="parTrans" cxnId="{CD1AF2FA-ED3C-44C2-8BE2-57E287D6E4F3}">
      <dgm:prSet/>
      <dgm:spPr/>
      <dgm:t>
        <a:bodyPr/>
        <a:lstStyle/>
        <a:p>
          <a:endParaRPr lang="en-US"/>
        </a:p>
      </dgm:t>
    </dgm:pt>
    <dgm:pt modelId="{1BF5C1A8-53BC-4ED4-BB76-514F8D5C3789}" type="sibTrans" cxnId="{CD1AF2FA-ED3C-44C2-8BE2-57E287D6E4F3}">
      <dgm:prSet/>
      <dgm:spPr/>
      <dgm:t>
        <a:bodyPr/>
        <a:lstStyle/>
        <a:p>
          <a:endParaRPr lang="en-US"/>
        </a:p>
      </dgm:t>
    </dgm:pt>
    <dgm:pt modelId="{8DFC83B0-B8B3-4182-B1B9-62ABA4740EF4}">
      <dgm:prSet phldrT="[Text]"/>
      <dgm:spPr/>
      <dgm:t>
        <a:bodyPr/>
        <a:lstStyle/>
        <a:p>
          <a:r>
            <a:rPr lang="en-US" dirty="0" smtClean="0"/>
            <a:t>Task</a:t>
          </a:r>
          <a:endParaRPr lang="en-US" dirty="0"/>
        </a:p>
      </dgm:t>
    </dgm:pt>
    <dgm:pt modelId="{F1DF1CFE-957F-452E-94DD-8391F4ABC2B2}" type="parTrans" cxnId="{88920D8C-2D87-4045-A6BD-409282B1B521}">
      <dgm:prSet/>
      <dgm:spPr/>
      <dgm:t>
        <a:bodyPr/>
        <a:lstStyle/>
        <a:p>
          <a:endParaRPr lang="en-US"/>
        </a:p>
      </dgm:t>
    </dgm:pt>
    <dgm:pt modelId="{8F0BB7F4-AA50-46C7-9D6B-F534BF4A6FC7}" type="sibTrans" cxnId="{88920D8C-2D87-4045-A6BD-409282B1B521}">
      <dgm:prSet/>
      <dgm:spPr/>
      <dgm:t>
        <a:bodyPr/>
        <a:lstStyle/>
        <a:p>
          <a:endParaRPr lang="en-US"/>
        </a:p>
      </dgm:t>
    </dgm:pt>
    <dgm:pt modelId="{EC349D2E-53C5-45F2-B5CC-E65C63F4B31F}">
      <dgm:prSet phldrT="[Text]"/>
      <dgm:spPr/>
      <dgm:t>
        <a:bodyPr/>
        <a:lstStyle/>
        <a:p>
          <a:r>
            <a:rPr lang="en-US" dirty="0" smtClean="0"/>
            <a:t>Type</a:t>
          </a:r>
          <a:endParaRPr lang="en-US" dirty="0"/>
        </a:p>
      </dgm:t>
    </dgm:pt>
    <dgm:pt modelId="{4BE84258-23A2-4432-A1F6-8F461A8C545C}" type="parTrans" cxnId="{25987F86-9DE2-4BA6-A68E-435E5C4B8A09}">
      <dgm:prSet/>
      <dgm:spPr/>
      <dgm:t>
        <a:bodyPr/>
        <a:lstStyle/>
        <a:p>
          <a:endParaRPr lang="en-US"/>
        </a:p>
      </dgm:t>
    </dgm:pt>
    <dgm:pt modelId="{5EDA1628-FF5A-4802-AFEF-11E96E3598AD}" type="sibTrans" cxnId="{25987F86-9DE2-4BA6-A68E-435E5C4B8A09}">
      <dgm:prSet/>
      <dgm:spPr/>
      <dgm:t>
        <a:bodyPr/>
        <a:lstStyle/>
        <a:p>
          <a:endParaRPr lang="en-US"/>
        </a:p>
      </dgm:t>
    </dgm:pt>
    <dgm:pt modelId="{D049760A-06E9-48E9-BE0B-6427AD4D1207}">
      <dgm:prSet phldrT="[Text]"/>
      <dgm:spPr/>
      <dgm:t>
        <a:bodyPr/>
        <a:lstStyle/>
        <a:p>
          <a:r>
            <a:rPr lang="en-US" dirty="0" smtClean="0"/>
            <a:t>Power</a:t>
          </a:r>
          <a:endParaRPr lang="en-US" dirty="0"/>
        </a:p>
      </dgm:t>
    </dgm:pt>
    <dgm:pt modelId="{84B63B9F-651E-4708-AB2E-21CC732CA6B9}" type="parTrans" cxnId="{CE69616C-3772-4853-8A13-135BB199353A}">
      <dgm:prSet/>
      <dgm:spPr/>
      <dgm:t>
        <a:bodyPr/>
        <a:lstStyle/>
        <a:p>
          <a:endParaRPr lang="en-US"/>
        </a:p>
      </dgm:t>
    </dgm:pt>
    <dgm:pt modelId="{5A150E6D-D032-4360-8567-0954686CF783}" type="sibTrans" cxnId="{CE69616C-3772-4853-8A13-135BB199353A}">
      <dgm:prSet/>
      <dgm:spPr/>
      <dgm:t>
        <a:bodyPr/>
        <a:lstStyle/>
        <a:p>
          <a:endParaRPr lang="en-US"/>
        </a:p>
      </dgm:t>
    </dgm:pt>
    <dgm:pt modelId="{7593E417-3FF2-4F64-B13A-6AE750F72FD1}">
      <dgm:prSet phldrT="[Text]"/>
      <dgm:spPr/>
      <dgm:t>
        <a:bodyPr/>
        <a:lstStyle/>
        <a:p>
          <a:r>
            <a:rPr lang="en-US" dirty="0" smtClean="0"/>
            <a:t>SPI</a:t>
          </a:r>
          <a:endParaRPr lang="en-US" dirty="0"/>
        </a:p>
      </dgm:t>
    </dgm:pt>
    <dgm:pt modelId="{7A799BAA-840D-491A-B760-11149A158538}" type="parTrans" cxnId="{59985D12-78C8-4E1C-8AF6-65B97BBEF500}">
      <dgm:prSet/>
      <dgm:spPr/>
      <dgm:t>
        <a:bodyPr/>
        <a:lstStyle/>
        <a:p>
          <a:endParaRPr lang="en-US"/>
        </a:p>
      </dgm:t>
    </dgm:pt>
    <dgm:pt modelId="{EB162545-4E7F-4614-B587-7E90AAE99EA3}" type="sibTrans" cxnId="{59985D12-78C8-4E1C-8AF6-65B97BBEF500}">
      <dgm:prSet/>
      <dgm:spPr/>
      <dgm:t>
        <a:bodyPr/>
        <a:lstStyle/>
        <a:p>
          <a:endParaRPr lang="en-US"/>
        </a:p>
      </dgm:t>
    </dgm:pt>
    <dgm:pt modelId="{7700B0B6-65A9-41B5-8770-2FB6D1C39F17}">
      <dgm:prSet phldrT="[Text]"/>
      <dgm:spPr/>
      <dgm:t>
        <a:bodyPr/>
        <a:lstStyle/>
        <a:p>
          <a:r>
            <a:rPr lang="en-US" dirty="0" smtClean="0"/>
            <a:t>SIM900</a:t>
          </a:r>
          <a:endParaRPr lang="en-US" dirty="0"/>
        </a:p>
      </dgm:t>
    </dgm:pt>
    <dgm:pt modelId="{8F122580-5028-4824-B975-0CE51ACE752C}" type="parTrans" cxnId="{82B4C5BC-BEEE-4F50-84EC-B924562CB56C}">
      <dgm:prSet/>
      <dgm:spPr/>
      <dgm:t>
        <a:bodyPr/>
        <a:lstStyle/>
        <a:p>
          <a:endParaRPr lang="en-US"/>
        </a:p>
      </dgm:t>
    </dgm:pt>
    <dgm:pt modelId="{04522813-A493-48BF-B204-E47E618E57C3}" type="sibTrans" cxnId="{82B4C5BC-BEEE-4F50-84EC-B924562CB56C}">
      <dgm:prSet/>
      <dgm:spPr/>
      <dgm:t>
        <a:bodyPr/>
        <a:lstStyle/>
        <a:p>
          <a:endParaRPr lang="en-US"/>
        </a:p>
      </dgm:t>
    </dgm:pt>
    <dgm:pt modelId="{B1B3C4E6-455F-46E4-A534-B0D06730C027}" type="pres">
      <dgm:prSet presAssocID="{94B5F6B4-E05C-4CC5-9DC0-45086A4099E7}" presName="Name0" presStyleCnt="0">
        <dgm:presLayoutVars>
          <dgm:dir/>
          <dgm:animLvl val="lvl"/>
          <dgm:resizeHandles val="exact"/>
        </dgm:presLayoutVars>
      </dgm:prSet>
      <dgm:spPr/>
      <dgm:t>
        <a:bodyPr/>
        <a:lstStyle/>
        <a:p>
          <a:endParaRPr lang="en-US"/>
        </a:p>
      </dgm:t>
    </dgm:pt>
    <dgm:pt modelId="{BC7E30C9-DF54-40F9-841E-4827E349AF29}" type="pres">
      <dgm:prSet presAssocID="{8104E90A-62B7-44EB-B9E7-7FD61A30ACD3}" presName="composite" presStyleCnt="0"/>
      <dgm:spPr/>
    </dgm:pt>
    <dgm:pt modelId="{F6D4278C-9223-4EDB-B6B8-2B17BA4D736F}" type="pres">
      <dgm:prSet presAssocID="{8104E90A-62B7-44EB-B9E7-7FD61A30ACD3}" presName="parTx" presStyleLbl="alignNode1" presStyleIdx="0" presStyleCnt="3">
        <dgm:presLayoutVars>
          <dgm:chMax val="0"/>
          <dgm:chPref val="0"/>
          <dgm:bulletEnabled val="1"/>
        </dgm:presLayoutVars>
      </dgm:prSet>
      <dgm:spPr/>
      <dgm:t>
        <a:bodyPr/>
        <a:lstStyle/>
        <a:p>
          <a:endParaRPr lang="en-US"/>
        </a:p>
      </dgm:t>
    </dgm:pt>
    <dgm:pt modelId="{A63692B1-861B-49A8-A659-5DBE6B5B92C7}" type="pres">
      <dgm:prSet presAssocID="{8104E90A-62B7-44EB-B9E7-7FD61A30ACD3}" presName="desTx" presStyleLbl="alignAccFollowNode1" presStyleIdx="0" presStyleCnt="3">
        <dgm:presLayoutVars>
          <dgm:bulletEnabled val="1"/>
        </dgm:presLayoutVars>
      </dgm:prSet>
      <dgm:spPr/>
      <dgm:t>
        <a:bodyPr/>
        <a:lstStyle/>
        <a:p>
          <a:endParaRPr lang="en-US"/>
        </a:p>
      </dgm:t>
    </dgm:pt>
    <dgm:pt modelId="{4A72199D-58E5-4F56-AA87-03230D1EA543}" type="pres">
      <dgm:prSet presAssocID="{BA32E200-84A7-4645-891D-C7160C9B76F2}" presName="space" presStyleCnt="0"/>
      <dgm:spPr/>
    </dgm:pt>
    <dgm:pt modelId="{870AD97E-07CC-4497-87F6-99C9EF473B29}" type="pres">
      <dgm:prSet presAssocID="{658925F7-7053-44CC-B9DC-8D0C3E4FB765}" presName="composite" presStyleCnt="0"/>
      <dgm:spPr/>
    </dgm:pt>
    <dgm:pt modelId="{B7899076-17F6-4BDB-9FC4-37BCA08B0053}" type="pres">
      <dgm:prSet presAssocID="{658925F7-7053-44CC-B9DC-8D0C3E4FB765}" presName="parTx" presStyleLbl="alignNode1" presStyleIdx="1" presStyleCnt="3">
        <dgm:presLayoutVars>
          <dgm:chMax val="0"/>
          <dgm:chPref val="0"/>
          <dgm:bulletEnabled val="1"/>
        </dgm:presLayoutVars>
      </dgm:prSet>
      <dgm:spPr/>
      <dgm:t>
        <a:bodyPr/>
        <a:lstStyle/>
        <a:p>
          <a:endParaRPr lang="en-US"/>
        </a:p>
      </dgm:t>
    </dgm:pt>
    <dgm:pt modelId="{74ED25E2-0F4A-49A5-8734-3648B57EE4BE}" type="pres">
      <dgm:prSet presAssocID="{658925F7-7053-44CC-B9DC-8D0C3E4FB765}" presName="desTx" presStyleLbl="alignAccFollowNode1" presStyleIdx="1" presStyleCnt="3">
        <dgm:presLayoutVars>
          <dgm:bulletEnabled val="1"/>
        </dgm:presLayoutVars>
      </dgm:prSet>
      <dgm:spPr/>
      <dgm:t>
        <a:bodyPr/>
        <a:lstStyle/>
        <a:p>
          <a:endParaRPr lang="en-US"/>
        </a:p>
      </dgm:t>
    </dgm:pt>
    <dgm:pt modelId="{CC409B11-20B2-4C94-8227-BB601FF85316}" type="pres">
      <dgm:prSet presAssocID="{1ED8B7CC-6D56-485C-8578-73B1A807AD70}" presName="space" presStyleCnt="0"/>
      <dgm:spPr/>
    </dgm:pt>
    <dgm:pt modelId="{FE2A891E-4EC7-4250-876C-973E9611EB16}" type="pres">
      <dgm:prSet presAssocID="{5F5956D3-AD81-4A90-ACAD-17EB94DE4052}" presName="composite" presStyleCnt="0"/>
      <dgm:spPr/>
    </dgm:pt>
    <dgm:pt modelId="{E701DE6E-3838-40EF-9CFD-4E32F462EA72}" type="pres">
      <dgm:prSet presAssocID="{5F5956D3-AD81-4A90-ACAD-17EB94DE4052}" presName="parTx" presStyleLbl="alignNode1" presStyleIdx="2" presStyleCnt="3">
        <dgm:presLayoutVars>
          <dgm:chMax val="0"/>
          <dgm:chPref val="0"/>
          <dgm:bulletEnabled val="1"/>
        </dgm:presLayoutVars>
      </dgm:prSet>
      <dgm:spPr/>
      <dgm:t>
        <a:bodyPr/>
        <a:lstStyle/>
        <a:p>
          <a:endParaRPr lang="en-US"/>
        </a:p>
      </dgm:t>
    </dgm:pt>
    <dgm:pt modelId="{72D1E7BC-A87A-4A23-BE9B-C438043AB546}" type="pres">
      <dgm:prSet presAssocID="{5F5956D3-AD81-4A90-ACAD-17EB94DE4052}" presName="desTx" presStyleLbl="alignAccFollowNode1" presStyleIdx="2" presStyleCnt="3">
        <dgm:presLayoutVars>
          <dgm:bulletEnabled val="1"/>
        </dgm:presLayoutVars>
      </dgm:prSet>
      <dgm:spPr/>
      <dgm:t>
        <a:bodyPr/>
        <a:lstStyle/>
        <a:p>
          <a:endParaRPr lang="en-US"/>
        </a:p>
      </dgm:t>
    </dgm:pt>
  </dgm:ptLst>
  <dgm:cxnLst>
    <dgm:cxn modelId="{EB077279-F37C-45CA-B5F3-CA9A82189FF6}" type="presOf" srcId="{8DFC83B0-B8B3-4182-B1B9-62ABA4740EF4}" destId="{A63692B1-861B-49A8-A659-5DBE6B5B92C7}" srcOrd="0" destOrd="9" presId="urn:microsoft.com/office/officeart/2005/8/layout/hList1"/>
    <dgm:cxn modelId="{D182A805-2169-4D82-B9B2-DE2367DB4436}" type="presOf" srcId="{8104E90A-62B7-44EB-B9E7-7FD61A30ACD3}" destId="{F6D4278C-9223-4EDB-B6B8-2B17BA4D736F}" srcOrd="0" destOrd="0" presId="urn:microsoft.com/office/officeart/2005/8/layout/hList1"/>
    <dgm:cxn modelId="{89884F6E-2EFF-40BD-BC34-BB798A83B6E8}" srcId="{94B5F6B4-E05C-4CC5-9DC0-45086A4099E7}" destId="{658925F7-7053-44CC-B9DC-8D0C3E4FB765}" srcOrd="1" destOrd="0" parTransId="{44A6EC6F-54D7-4667-91F6-450F89AEDF91}" sibTransId="{1ED8B7CC-6D56-485C-8578-73B1A807AD70}"/>
    <dgm:cxn modelId="{4B513C04-49BB-4F8B-AE05-18E32F5F2CC3}" type="presOf" srcId="{E07EA6CC-A5D1-4385-9EA2-504CEE886113}" destId="{A63692B1-861B-49A8-A659-5DBE6B5B92C7}" srcOrd="0" destOrd="1" presId="urn:microsoft.com/office/officeart/2005/8/layout/hList1"/>
    <dgm:cxn modelId="{C9FA7876-01C0-4F99-B9EC-6336678B0620}" srcId="{658925F7-7053-44CC-B9DC-8D0C3E4FB765}" destId="{FC89FD0C-8C12-46B6-9739-813609132023}" srcOrd="1" destOrd="0" parTransId="{E2104AC9-EF0B-4C1A-9BFF-6938425562AC}" sibTransId="{E7A1D844-7692-4C10-8924-A0EA70EC22F8}"/>
    <dgm:cxn modelId="{88920D8C-2D87-4045-A6BD-409282B1B521}" srcId="{8104E90A-62B7-44EB-B9E7-7FD61A30ACD3}" destId="{8DFC83B0-B8B3-4182-B1B9-62ABA4740EF4}" srcOrd="9" destOrd="0" parTransId="{F1DF1CFE-957F-452E-94DD-8391F4ABC2B2}" sibTransId="{8F0BB7F4-AA50-46C7-9D6B-F534BF4A6FC7}"/>
    <dgm:cxn modelId="{2736B022-412E-4D63-9B66-68F010341A97}" srcId="{5F5956D3-AD81-4A90-ACAD-17EB94DE4052}" destId="{D4CAB35C-12DB-4E0C-9DE1-9FEBEDCEC7D2}" srcOrd="0" destOrd="0" parTransId="{79B5D18F-B6B0-4B31-AA84-B80A171A40EF}" sibTransId="{971A0A82-E4F2-463C-95F7-BC9C39C3FBE2}"/>
    <dgm:cxn modelId="{E28C5FE0-AE47-4575-BEA6-571435637BB6}" type="presOf" srcId="{D049760A-06E9-48E9-BE0B-6427AD4D1207}" destId="{74ED25E2-0F4A-49A5-8734-3648B57EE4BE}" srcOrd="0" destOrd="2" presId="urn:microsoft.com/office/officeart/2005/8/layout/hList1"/>
    <dgm:cxn modelId="{2199E053-BC4C-422A-A9CB-C68BEA430B33}" srcId="{5F5956D3-AD81-4A90-ACAD-17EB94DE4052}" destId="{BA0545C7-4255-47C5-A51F-663DFEB7769B}" srcOrd="1" destOrd="0" parTransId="{F2BD1922-FE85-4A13-8D38-10066022DD94}" sibTransId="{68AC5278-1F9E-4F38-A926-98B1DFFB4B63}"/>
    <dgm:cxn modelId="{4BC6B167-4B74-48C8-8257-904F3B500A7B}" srcId="{94B5F6B4-E05C-4CC5-9DC0-45086A4099E7}" destId="{8104E90A-62B7-44EB-B9E7-7FD61A30ACD3}" srcOrd="0" destOrd="0" parTransId="{F1B509BA-7A3B-43B4-BB2E-7BFED96AD00B}" sibTransId="{BA32E200-84A7-4645-891D-C7160C9B76F2}"/>
    <dgm:cxn modelId="{276E893B-725B-45AA-8A18-3658B3AA52FF}" type="presOf" srcId="{74F6F712-4A95-4310-9C08-53B88BC6B593}" destId="{A63692B1-861B-49A8-A659-5DBE6B5B92C7}" srcOrd="0" destOrd="6" presId="urn:microsoft.com/office/officeart/2005/8/layout/hList1"/>
    <dgm:cxn modelId="{BF4DB0F5-5D6F-44D9-9659-5639D3DA855C}" type="presOf" srcId="{EC349D2E-53C5-45F2-B5CC-E65C63F4B31F}" destId="{A63692B1-861B-49A8-A659-5DBE6B5B92C7}" srcOrd="0" destOrd="10" presId="urn:microsoft.com/office/officeart/2005/8/layout/hList1"/>
    <dgm:cxn modelId="{7DD1BC6C-0DFC-45AF-A87E-29E7E07AF7F7}" type="presOf" srcId="{9808CC3F-7B4D-414E-8AB9-6FD65F7C9EF8}" destId="{A63692B1-861B-49A8-A659-5DBE6B5B92C7}" srcOrd="0" destOrd="0" presId="urn:microsoft.com/office/officeart/2005/8/layout/hList1"/>
    <dgm:cxn modelId="{BD81AF6B-B38E-43C6-A85B-1DD05E0757D3}" srcId="{8104E90A-62B7-44EB-B9E7-7FD61A30ACD3}" destId="{7AC9C60B-3FE6-45F3-8800-60902A577BF1}" srcOrd="3" destOrd="0" parTransId="{E0B6A72C-5740-46E4-B7CA-C933DDEC8887}" sibTransId="{86D71B44-161F-49E5-B8C2-7BFA0FEDACA6}"/>
    <dgm:cxn modelId="{C27A5D65-7A92-41B1-8524-8995CCFC24F3}" type="presOf" srcId="{7593E417-3FF2-4F64-B13A-6AE750F72FD1}" destId="{74ED25E2-0F4A-49A5-8734-3648B57EE4BE}" srcOrd="0" destOrd="3" presId="urn:microsoft.com/office/officeart/2005/8/layout/hList1"/>
    <dgm:cxn modelId="{6FEC4A41-EA83-49C0-858D-7522C3B070FE}" type="presOf" srcId="{94B5F6B4-E05C-4CC5-9DC0-45086A4099E7}" destId="{B1B3C4E6-455F-46E4-A534-B0D06730C027}" srcOrd="0" destOrd="0" presId="urn:microsoft.com/office/officeart/2005/8/layout/hList1"/>
    <dgm:cxn modelId="{DD945597-4D60-44FC-B194-DE5C2572CF72}" type="presOf" srcId="{658925F7-7053-44CC-B9DC-8D0C3E4FB765}" destId="{B7899076-17F6-4BDB-9FC4-37BCA08B0053}" srcOrd="0" destOrd="0" presId="urn:microsoft.com/office/officeart/2005/8/layout/hList1"/>
    <dgm:cxn modelId="{30C4A39D-09F8-49CA-9DB7-3A997D13E80F}" type="presOf" srcId="{FC89FD0C-8C12-46B6-9739-813609132023}" destId="{74ED25E2-0F4A-49A5-8734-3648B57EE4BE}" srcOrd="0" destOrd="1" presId="urn:microsoft.com/office/officeart/2005/8/layout/hList1"/>
    <dgm:cxn modelId="{57A651A3-0DF8-41CC-8F56-C904F045E3D0}" srcId="{658925F7-7053-44CC-B9DC-8D0C3E4FB765}" destId="{43DFBF26-ED50-4B67-A470-98A6FE3B3D50}" srcOrd="0" destOrd="0" parTransId="{3DD7838E-E7E1-469A-8135-8A203F56ABAA}" sibTransId="{9D668D11-ADBF-49FE-B236-BABB04A7C7BB}"/>
    <dgm:cxn modelId="{25987F86-9DE2-4BA6-A68E-435E5C4B8A09}" srcId="{8104E90A-62B7-44EB-B9E7-7FD61A30ACD3}" destId="{EC349D2E-53C5-45F2-B5CC-E65C63F4B31F}" srcOrd="10" destOrd="0" parTransId="{4BE84258-23A2-4432-A1F6-8F461A8C545C}" sibTransId="{5EDA1628-FF5A-4802-AFEF-11E96E3598AD}"/>
    <dgm:cxn modelId="{F37868CD-7AE5-4E3C-939F-94B31898D6BE}" type="presOf" srcId="{96BEA57B-5F24-4A64-8427-1E3016F8B1E4}" destId="{A63692B1-861B-49A8-A659-5DBE6B5B92C7}" srcOrd="0" destOrd="5" presId="urn:microsoft.com/office/officeart/2005/8/layout/hList1"/>
    <dgm:cxn modelId="{8777035F-4FA8-4138-AE35-C576BCFA4327}" srcId="{8104E90A-62B7-44EB-B9E7-7FD61A30ACD3}" destId="{9808CC3F-7B4D-414E-8AB9-6FD65F7C9EF8}" srcOrd="0" destOrd="0" parTransId="{C950A29F-50A7-4D70-BC55-1D51BEF24360}" sibTransId="{D0F32010-AB4E-4B92-8FA3-B7C98DEA492C}"/>
    <dgm:cxn modelId="{91FD9DA3-F09C-43F0-AE12-0C00285AB820}" srcId="{8104E90A-62B7-44EB-B9E7-7FD61A30ACD3}" destId="{FE715487-3AE2-4C3E-88A1-10BA7871BC89}" srcOrd="7" destOrd="0" parTransId="{0DDA3C78-1C4E-4CF9-A2E9-A03F6F891464}" sibTransId="{0F8C1D48-0F48-44F5-8970-9D2774FA5ACD}"/>
    <dgm:cxn modelId="{F9C89FF2-EBE7-42DD-9E7D-25213403BADE}" type="presOf" srcId="{5F5956D3-AD81-4A90-ACAD-17EB94DE4052}" destId="{E701DE6E-3838-40EF-9CFD-4E32F462EA72}" srcOrd="0" destOrd="0" presId="urn:microsoft.com/office/officeart/2005/8/layout/hList1"/>
    <dgm:cxn modelId="{02076B3C-139B-4C7E-B978-DA2843057F13}" srcId="{8104E90A-62B7-44EB-B9E7-7FD61A30ACD3}" destId="{306959EB-F25E-49E1-BF28-D114FC8C1430}" srcOrd="2" destOrd="0" parTransId="{0B1B0A10-4FFF-4BC8-99E3-F53BFCE06DC1}" sibTransId="{D05C9BCF-9356-445A-B9D8-FEAEC63A7B81}"/>
    <dgm:cxn modelId="{2B3DE862-241C-4E80-969C-D56006A40E07}" type="presOf" srcId="{43DFBF26-ED50-4B67-A470-98A6FE3B3D50}" destId="{74ED25E2-0F4A-49A5-8734-3648B57EE4BE}" srcOrd="0" destOrd="0" presId="urn:microsoft.com/office/officeart/2005/8/layout/hList1"/>
    <dgm:cxn modelId="{C6671C26-E142-45A3-BAD9-6BFA24F09B84}" srcId="{8104E90A-62B7-44EB-B9E7-7FD61A30ACD3}" destId="{74F6F712-4A95-4310-9C08-53B88BC6B593}" srcOrd="6" destOrd="0" parTransId="{4C3823E9-9E9C-4920-B5AF-57231DE680D3}" sibTransId="{53E7C909-5DF7-48BC-8D4D-D410138CEA19}"/>
    <dgm:cxn modelId="{8542852D-4F5E-4906-91A9-65035BF788FF}" type="presOf" srcId="{CB0DF256-547D-4FE0-9298-79E4FA5ABC11}" destId="{A63692B1-861B-49A8-A659-5DBE6B5B92C7}" srcOrd="0" destOrd="4" presId="urn:microsoft.com/office/officeart/2005/8/layout/hList1"/>
    <dgm:cxn modelId="{BDF30733-4CF8-4A1E-910D-D0727344E349}" srcId="{8104E90A-62B7-44EB-B9E7-7FD61A30ACD3}" destId="{E07EA6CC-A5D1-4385-9EA2-504CEE886113}" srcOrd="1" destOrd="0" parTransId="{C9044FDF-EFF7-4348-BEEF-48CF4C28CE6E}" sibTransId="{B9840571-EA61-460B-A1B6-32D16731D00D}"/>
    <dgm:cxn modelId="{78DB3C01-D3A1-4CC8-89A6-18319BEDBDF7}" type="presOf" srcId="{05F2B715-48E4-4730-A3FA-31022F767C95}" destId="{A63692B1-861B-49A8-A659-5DBE6B5B92C7}" srcOrd="0" destOrd="8" presId="urn:microsoft.com/office/officeart/2005/8/layout/hList1"/>
    <dgm:cxn modelId="{CD1AF2FA-ED3C-44C2-8BE2-57E287D6E4F3}" srcId="{8104E90A-62B7-44EB-B9E7-7FD61A30ACD3}" destId="{05F2B715-48E4-4730-A3FA-31022F767C95}" srcOrd="8" destOrd="0" parTransId="{09E566AE-CB44-446A-9688-9942EA8195BB}" sibTransId="{1BF5C1A8-53BC-4ED4-BB76-514F8D5C3789}"/>
    <dgm:cxn modelId="{59985D12-78C8-4E1C-8AF6-65B97BBEF500}" srcId="{658925F7-7053-44CC-B9DC-8D0C3E4FB765}" destId="{7593E417-3FF2-4F64-B13A-6AE750F72FD1}" srcOrd="3" destOrd="0" parTransId="{7A799BAA-840D-491A-B760-11149A158538}" sibTransId="{EB162545-4E7F-4614-B587-7E90AAE99EA3}"/>
    <dgm:cxn modelId="{7367C596-0C19-4761-B85C-F60178E37B84}" type="presOf" srcId="{7700B0B6-65A9-41B5-8770-2FB6D1C39F17}" destId="{72D1E7BC-A87A-4A23-BE9B-C438043AB546}" srcOrd="0" destOrd="2" presId="urn:microsoft.com/office/officeart/2005/8/layout/hList1"/>
    <dgm:cxn modelId="{01086B7E-C3CC-4DEE-899C-245085A502C7}" srcId="{8104E90A-62B7-44EB-B9E7-7FD61A30ACD3}" destId="{96BEA57B-5F24-4A64-8427-1E3016F8B1E4}" srcOrd="5" destOrd="0" parTransId="{C807E1B7-6388-4D44-8203-FC21AAE26482}" sibTransId="{58FC85DD-9D05-431E-A4FB-8A7254D982C6}"/>
    <dgm:cxn modelId="{5EF4B167-85E9-40DB-AC9F-9BA2C9B6BE9B}" type="presOf" srcId="{D4CAB35C-12DB-4E0C-9DE1-9FEBEDCEC7D2}" destId="{72D1E7BC-A87A-4A23-BE9B-C438043AB546}" srcOrd="0" destOrd="0" presId="urn:microsoft.com/office/officeart/2005/8/layout/hList1"/>
    <dgm:cxn modelId="{82B4C5BC-BEEE-4F50-84EC-B924562CB56C}" srcId="{5F5956D3-AD81-4A90-ACAD-17EB94DE4052}" destId="{7700B0B6-65A9-41B5-8770-2FB6D1C39F17}" srcOrd="2" destOrd="0" parTransId="{8F122580-5028-4824-B975-0CE51ACE752C}" sibTransId="{04522813-A493-48BF-B204-E47E618E57C3}"/>
    <dgm:cxn modelId="{87D27F32-4F8A-4713-9A43-4F2BC26813C5}" srcId="{8104E90A-62B7-44EB-B9E7-7FD61A30ACD3}" destId="{CB0DF256-547D-4FE0-9298-79E4FA5ABC11}" srcOrd="4" destOrd="0" parTransId="{97A5069A-C166-42A4-B0F6-B96396E37A5D}" sibTransId="{6FB14140-6844-4857-97A4-468156FAF300}"/>
    <dgm:cxn modelId="{340E8A9B-FED1-41FB-8587-7AC7B40DC86B}" type="presOf" srcId="{7AC9C60B-3FE6-45F3-8800-60902A577BF1}" destId="{A63692B1-861B-49A8-A659-5DBE6B5B92C7}" srcOrd="0" destOrd="3" presId="urn:microsoft.com/office/officeart/2005/8/layout/hList1"/>
    <dgm:cxn modelId="{B454C61D-07DE-4179-8681-6006102085E5}" type="presOf" srcId="{FE715487-3AE2-4C3E-88A1-10BA7871BC89}" destId="{A63692B1-861B-49A8-A659-5DBE6B5B92C7}" srcOrd="0" destOrd="7" presId="urn:microsoft.com/office/officeart/2005/8/layout/hList1"/>
    <dgm:cxn modelId="{0C038E8E-C384-45ED-824A-EE665DEA303C}" type="presOf" srcId="{306959EB-F25E-49E1-BF28-D114FC8C1430}" destId="{A63692B1-861B-49A8-A659-5DBE6B5B92C7}" srcOrd="0" destOrd="2" presId="urn:microsoft.com/office/officeart/2005/8/layout/hList1"/>
    <dgm:cxn modelId="{EC94CD7C-9082-41EB-89E4-D87303C3DD21}" srcId="{94B5F6B4-E05C-4CC5-9DC0-45086A4099E7}" destId="{5F5956D3-AD81-4A90-ACAD-17EB94DE4052}" srcOrd="2" destOrd="0" parTransId="{3DA388ED-41E7-4C64-BF0A-C91EB678B125}" sibTransId="{8EA907B0-6DAD-4675-BA13-EB6F23381A13}"/>
    <dgm:cxn modelId="{622DDF8B-7896-458A-8EDB-927FFB14417B}" type="presOf" srcId="{BA0545C7-4255-47C5-A51F-663DFEB7769B}" destId="{72D1E7BC-A87A-4A23-BE9B-C438043AB546}" srcOrd="0" destOrd="1" presId="urn:microsoft.com/office/officeart/2005/8/layout/hList1"/>
    <dgm:cxn modelId="{CE69616C-3772-4853-8A13-135BB199353A}" srcId="{658925F7-7053-44CC-B9DC-8D0C3E4FB765}" destId="{D049760A-06E9-48E9-BE0B-6427AD4D1207}" srcOrd="2" destOrd="0" parTransId="{84B63B9F-651E-4708-AB2E-21CC732CA6B9}" sibTransId="{5A150E6D-D032-4360-8567-0954686CF783}"/>
    <dgm:cxn modelId="{5DE96D64-175E-4F5C-9EFC-08B589D023CE}" type="presParOf" srcId="{B1B3C4E6-455F-46E4-A534-B0D06730C027}" destId="{BC7E30C9-DF54-40F9-841E-4827E349AF29}" srcOrd="0" destOrd="0" presId="urn:microsoft.com/office/officeart/2005/8/layout/hList1"/>
    <dgm:cxn modelId="{6BD7ECE7-C287-4C0E-8646-D94B0F833122}" type="presParOf" srcId="{BC7E30C9-DF54-40F9-841E-4827E349AF29}" destId="{F6D4278C-9223-4EDB-B6B8-2B17BA4D736F}" srcOrd="0" destOrd="0" presId="urn:microsoft.com/office/officeart/2005/8/layout/hList1"/>
    <dgm:cxn modelId="{DA5A93AF-8A6F-4D1A-8341-5B75841C444C}" type="presParOf" srcId="{BC7E30C9-DF54-40F9-841E-4827E349AF29}" destId="{A63692B1-861B-49A8-A659-5DBE6B5B92C7}" srcOrd="1" destOrd="0" presId="urn:microsoft.com/office/officeart/2005/8/layout/hList1"/>
    <dgm:cxn modelId="{5D427BC2-2A52-4408-8D5A-958ED0FC5CE0}" type="presParOf" srcId="{B1B3C4E6-455F-46E4-A534-B0D06730C027}" destId="{4A72199D-58E5-4F56-AA87-03230D1EA543}" srcOrd="1" destOrd="0" presId="urn:microsoft.com/office/officeart/2005/8/layout/hList1"/>
    <dgm:cxn modelId="{90DE89A6-8181-490E-A91A-518BF8F9B5CA}" type="presParOf" srcId="{B1B3C4E6-455F-46E4-A534-B0D06730C027}" destId="{870AD97E-07CC-4497-87F6-99C9EF473B29}" srcOrd="2" destOrd="0" presId="urn:microsoft.com/office/officeart/2005/8/layout/hList1"/>
    <dgm:cxn modelId="{A50247A7-2545-4211-9077-EE34051617B4}" type="presParOf" srcId="{870AD97E-07CC-4497-87F6-99C9EF473B29}" destId="{B7899076-17F6-4BDB-9FC4-37BCA08B0053}" srcOrd="0" destOrd="0" presId="urn:microsoft.com/office/officeart/2005/8/layout/hList1"/>
    <dgm:cxn modelId="{B7531FDB-B8BB-4E01-9EE5-2E210B77803B}" type="presParOf" srcId="{870AD97E-07CC-4497-87F6-99C9EF473B29}" destId="{74ED25E2-0F4A-49A5-8734-3648B57EE4BE}" srcOrd="1" destOrd="0" presId="urn:microsoft.com/office/officeart/2005/8/layout/hList1"/>
    <dgm:cxn modelId="{65AEE639-88CC-4FEC-8ABE-10E9748420E1}" type="presParOf" srcId="{B1B3C4E6-455F-46E4-A534-B0D06730C027}" destId="{CC409B11-20B2-4C94-8227-BB601FF85316}" srcOrd="3" destOrd="0" presId="urn:microsoft.com/office/officeart/2005/8/layout/hList1"/>
    <dgm:cxn modelId="{FF1107A7-20C9-492C-910C-66F832687344}" type="presParOf" srcId="{B1B3C4E6-455F-46E4-A534-B0D06730C027}" destId="{FE2A891E-4EC7-4250-876C-973E9611EB16}" srcOrd="4" destOrd="0" presId="urn:microsoft.com/office/officeart/2005/8/layout/hList1"/>
    <dgm:cxn modelId="{B85ABB36-9F83-48F1-BB97-B9DA36FD921B}" type="presParOf" srcId="{FE2A891E-4EC7-4250-876C-973E9611EB16}" destId="{E701DE6E-3838-40EF-9CFD-4E32F462EA72}" srcOrd="0" destOrd="0" presId="urn:microsoft.com/office/officeart/2005/8/layout/hList1"/>
    <dgm:cxn modelId="{BFF09CCC-58DB-42A0-9D53-E1E15A7B80C1}" type="presParOf" srcId="{FE2A891E-4EC7-4250-876C-973E9611EB16}" destId="{72D1E7BC-A87A-4A23-BE9B-C438043AB54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B814AB-2710-4A38-B012-C3DA2A9A863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5A4A361-7828-42E4-BCAD-BF6FDF7C979E}">
      <dgm:prSet phldrT="[Text]"/>
      <dgm:spPr/>
      <dgm:t>
        <a:bodyPr/>
        <a:lstStyle/>
        <a:p>
          <a:r>
            <a:rPr lang="en-US" dirty="0" err="1" smtClean="0"/>
            <a:t>Db</a:t>
          </a:r>
          <a:endParaRPr lang="en-US" dirty="0"/>
        </a:p>
      </dgm:t>
    </dgm:pt>
    <dgm:pt modelId="{C967CC75-AA7D-456F-9623-14F54A0E1BFC}" type="parTrans" cxnId="{BAFFA7DF-767E-48C9-A5C9-FAA5E7D5371C}">
      <dgm:prSet/>
      <dgm:spPr/>
      <dgm:t>
        <a:bodyPr/>
        <a:lstStyle/>
        <a:p>
          <a:endParaRPr lang="en-US"/>
        </a:p>
      </dgm:t>
    </dgm:pt>
    <dgm:pt modelId="{6DD0D869-CC63-4086-BD02-31F31B56EECF}" type="sibTrans" cxnId="{BAFFA7DF-767E-48C9-A5C9-FAA5E7D5371C}">
      <dgm:prSet/>
      <dgm:spPr/>
      <dgm:t>
        <a:bodyPr/>
        <a:lstStyle/>
        <a:p>
          <a:endParaRPr lang="en-US"/>
        </a:p>
      </dgm:t>
    </dgm:pt>
    <dgm:pt modelId="{CC408E34-1ED1-45FD-8BB0-697E6F9C1495}">
      <dgm:prSet phldrT="[Text]"/>
      <dgm:spPr/>
      <dgm:t>
        <a:bodyPr/>
        <a:lstStyle/>
        <a:p>
          <a:r>
            <a:rPr lang="en-US" dirty="0" err="1" smtClean="0"/>
            <a:t>DbCmd</a:t>
          </a:r>
          <a:endParaRPr lang="en-US" dirty="0"/>
        </a:p>
      </dgm:t>
    </dgm:pt>
    <dgm:pt modelId="{85814C19-825B-473A-B553-BA19C0DFBE21}" type="parTrans" cxnId="{F6B8A6E8-5EBC-4DE8-974B-AE28B605D1F0}">
      <dgm:prSet/>
      <dgm:spPr/>
      <dgm:t>
        <a:bodyPr/>
        <a:lstStyle/>
        <a:p>
          <a:endParaRPr lang="en-US"/>
        </a:p>
      </dgm:t>
    </dgm:pt>
    <dgm:pt modelId="{0DDE9537-5780-4519-8A59-AFCAFAECEDEC}" type="sibTrans" cxnId="{F6B8A6E8-5EBC-4DE8-974B-AE28B605D1F0}">
      <dgm:prSet/>
      <dgm:spPr/>
      <dgm:t>
        <a:bodyPr/>
        <a:lstStyle/>
        <a:p>
          <a:endParaRPr lang="en-US"/>
        </a:p>
      </dgm:t>
    </dgm:pt>
    <dgm:pt modelId="{765A94C4-F0BD-448B-A873-082E154CE80F}">
      <dgm:prSet phldrT="[Text]"/>
      <dgm:spPr/>
      <dgm:t>
        <a:bodyPr/>
        <a:lstStyle/>
        <a:p>
          <a:r>
            <a:rPr lang="en-US" dirty="0" err="1" smtClean="0"/>
            <a:t>DbTask</a:t>
          </a:r>
          <a:endParaRPr lang="en-US" dirty="0"/>
        </a:p>
      </dgm:t>
    </dgm:pt>
    <dgm:pt modelId="{41ADE4C8-2414-4167-9782-9BE430D41A43}" type="parTrans" cxnId="{26ED5DD6-44F6-4551-B76A-75A2152AFD46}">
      <dgm:prSet/>
      <dgm:spPr/>
      <dgm:t>
        <a:bodyPr/>
        <a:lstStyle/>
        <a:p>
          <a:endParaRPr lang="en-US"/>
        </a:p>
      </dgm:t>
    </dgm:pt>
    <dgm:pt modelId="{80BB3FCA-684D-4CDC-816C-73C00FDFC23A}" type="sibTrans" cxnId="{26ED5DD6-44F6-4551-B76A-75A2152AFD46}">
      <dgm:prSet/>
      <dgm:spPr/>
      <dgm:t>
        <a:bodyPr/>
        <a:lstStyle/>
        <a:p>
          <a:endParaRPr lang="en-US"/>
        </a:p>
      </dgm:t>
    </dgm:pt>
    <dgm:pt modelId="{09AE54F2-E2F3-4E77-907C-6BBA61028BB2}">
      <dgm:prSet phldrT="[Text]"/>
      <dgm:spPr/>
      <dgm:t>
        <a:bodyPr/>
        <a:lstStyle/>
        <a:p>
          <a:r>
            <a:rPr lang="en-US" dirty="0" smtClean="0"/>
            <a:t>Net</a:t>
          </a:r>
          <a:endParaRPr lang="en-US" dirty="0"/>
        </a:p>
      </dgm:t>
    </dgm:pt>
    <dgm:pt modelId="{2704DF19-4A8F-4AAB-9AF8-4567AB82CE1D}" type="parTrans" cxnId="{C55CADD0-831F-4C60-A345-747D95ECF0FF}">
      <dgm:prSet/>
      <dgm:spPr/>
      <dgm:t>
        <a:bodyPr/>
        <a:lstStyle/>
        <a:p>
          <a:endParaRPr lang="en-US"/>
        </a:p>
      </dgm:t>
    </dgm:pt>
    <dgm:pt modelId="{3F6F493C-E942-41CC-9468-F1D0F48A9EB6}" type="sibTrans" cxnId="{C55CADD0-831F-4C60-A345-747D95ECF0FF}">
      <dgm:prSet/>
      <dgm:spPr/>
      <dgm:t>
        <a:bodyPr/>
        <a:lstStyle/>
        <a:p>
          <a:endParaRPr lang="en-US"/>
        </a:p>
      </dgm:t>
    </dgm:pt>
    <dgm:pt modelId="{598AA981-EE45-4557-A0C5-B69AEF86809D}">
      <dgm:prSet phldrT="[Text]"/>
      <dgm:spPr/>
      <dgm:t>
        <a:bodyPr/>
        <a:lstStyle/>
        <a:p>
          <a:r>
            <a:rPr lang="en-US" dirty="0" err="1" smtClean="0"/>
            <a:t>NetBuffer</a:t>
          </a:r>
          <a:endParaRPr lang="en-US" dirty="0"/>
        </a:p>
      </dgm:t>
    </dgm:pt>
    <dgm:pt modelId="{7BD42DED-317F-43E8-A7BF-24F34366B4E8}" type="parTrans" cxnId="{9EF4E49B-D18F-499A-984B-C826770F4E88}">
      <dgm:prSet/>
      <dgm:spPr/>
      <dgm:t>
        <a:bodyPr/>
        <a:lstStyle/>
        <a:p>
          <a:endParaRPr lang="en-US"/>
        </a:p>
      </dgm:t>
    </dgm:pt>
    <dgm:pt modelId="{BDB42208-F796-45C6-9060-8AA20AF7F755}" type="sibTrans" cxnId="{9EF4E49B-D18F-499A-984B-C826770F4E88}">
      <dgm:prSet/>
      <dgm:spPr/>
      <dgm:t>
        <a:bodyPr/>
        <a:lstStyle/>
        <a:p>
          <a:endParaRPr lang="en-US"/>
        </a:p>
      </dgm:t>
    </dgm:pt>
    <dgm:pt modelId="{586D11D1-E4D9-48F8-AF2A-D7A7148A2C67}">
      <dgm:prSet phldrT="[Text]"/>
      <dgm:spPr/>
      <dgm:t>
        <a:bodyPr/>
        <a:lstStyle/>
        <a:p>
          <a:r>
            <a:rPr lang="en-US" dirty="0" err="1" smtClean="0"/>
            <a:t>NetTask</a:t>
          </a:r>
          <a:endParaRPr lang="en-US" dirty="0"/>
        </a:p>
      </dgm:t>
    </dgm:pt>
    <dgm:pt modelId="{3B6F54CD-76D5-42DF-A030-46254E6C6516}" type="parTrans" cxnId="{B40A07D7-82FE-4B56-8022-070327A3C05A}">
      <dgm:prSet/>
      <dgm:spPr/>
      <dgm:t>
        <a:bodyPr/>
        <a:lstStyle/>
        <a:p>
          <a:endParaRPr lang="en-US"/>
        </a:p>
      </dgm:t>
    </dgm:pt>
    <dgm:pt modelId="{D708EFA5-4A55-4810-ACFE-878F89A40402}" type="sibTrans" cxnId="{B40A07D7-82FE-4B56-8022-070327A3C05A}">
      <dgm:prSet/>
      <dgm:spPr/>
      <dgm:t>
        <a:bodyPr/>
        <a:lstStyle/>
        <a:p>
          <a:endParaRPr lang="en-US"/>
        </a:p>
      </dgm:t>
    </dgm:pt>
    <dgm:pt modelId="{0BC65290-2628-498F-B4C1-C7986927FC0E}">
      <dgm:prSet phldrT="[Text]"/>
      <dgm:spPr/>
      <dgm:t>
        <a:bodyPr/>
        <a:lstStyle/>
        <a:p>
          <a:r>
            <a:rPr lang="en-US" dirty="0" err="1" smtClean="0"/>
            <a:t>Std</a:t>
          </a:r>
          <a:endParaRPr lang="en-US" dirty="0"/>
        </a:p>
      </dgm:t>
    </dgm:pt>
    <dgm:pt modelId="{29E8065D-2510-43DF-9A9D-EAE6CA057E72}" type="parTrans" cxnId="{0C142914-F45B-4C7B-ACAD-0F8905362153}">
      <dgm:prSet/>
      <dgm:spPr/>
      <dgm:t>
        <a:bodyPr/>
        <a:lstStyle/>
        <a:p>
          <a:endParaRPr lang="en-US"/>
        </a:p>
      </dgm:t>
    </dgm:pt>
    <dgm:pt modelId="{7428CC2F-7B17-44E0-956D-288A4FA3AEFC}" type="sibTrans" cxnId="{0C142914-F45B-4C7B-ACAD-0F8905362153}">
      <dgm:prSet/>
      <dgm:spPr/>
      <dgm:t>
        <a:bodyPr/>
        <a:lstStyle/>
        <a:p>
          <a:endParaRPr lang="en-US"/>
        </a:p>
      </dgm:t>
    </dgm:pt>
    <dgm:pt modelId="{7DE704FB-59AE-451C-BE9D-415D5EC6F351}">
      <dgm:prSet phldrT="[Text]"/>
      <dgm:spPr/>
      <dgm:t>
        <a:bodyPr/>
        <a:lstStyle/>
        <a:p>
          <a:r>
            <a:rPr lang="en-US" dirty="0" err="1" smtClean="0"/>
            <a:t>KeyVals</a:t>
          </a:r>
          <a:endParaRPr lang="en-US" dirty="0"/>
        </a:p>
      </dgm:t>
    </dgm:pt>
    <dgm:pt modelId="{42B6F286-37AD-4141-9E90-32177893F1F6}" type="parTrans" cxnId="{3E175251-9AC5-43B8-8ACC-2686A7A47AC2}">
      <dgm:prSet/>
      <dgm:spPr/>
      <dgm:t>
        <a:bodyPr/>
        <a:lstStyle/>
        <a:p>
          <a:endParaRPr lang="en-US"/>
        </a:p>
      </dgm:t>
    </dgm:pt>
    <dgm:pt modelId="{875FD3D8-260F-444B-84AA-E3B77D48558C}" type="sibTrans" cxnId="{3E175251-9AC5-43B8-8ACC-2686A7A47AC2}">
      <dgm:prSet/>
      <dgm:spPr/>
      <dgm:t>
        <a:bodyPr/>
        <a:lstStyle/>
        <a:p>
          <a:endParaRPr lang="en-US"/>
        </a:p>
      </dgm:t>
    </dgm:pt>
    <dgm:pt modelId="{66588E9F-B149-42F8-9AE0-F9B7CF936E0B}">
      <dgm:prSet phldrT="[Text]"/>
      <dgm:spPr/>
      <dgm:t>
        <a:bodyPr/>
        <a:lstStyle/>
        <a:p>
          <a:r>
            <a:rPr lang="en-US" dirty="0" err="1" smtClean="0"/>
            <a:t>ParDictionary</a:t>
          </a:r>
          <a:endParaRPr lang="en-US" dirty="0"/>
        </a:p>
      </dgm:t>
    </dgm:pt>
    <dgm:pt modelId="{BAB7EA68-BA76-42A3-BB47-C9D939835A1D}" type="parTrans" cxnId="{15854077-3D7A-483F-91F9-B9D827FD333F}">
      <dgm:prSet/>
      <dgm:spPr/>
      <dgm:t>
        <a:bodyPr/>
        <a:lstStyle/>
        <a:p>
          <a:endParaRPr lang="en-US"/>
        </a:p>
      </dgm:t>
    </dgm:pt>
    <dgm:pt modelId="{B3FFF348-8A2C-4AF6-91AD-7478D581F901}" type="sibTrans" cxnId="{15854077-3D7A-483F-91F9-B9D827FD333F}">
      <dgm:prSet/>
      <dgm:spPr/>
      <dgm:t>
        <a:bodyPr/>
        <a:lstStyle/>
        <a:p>
          <a:endParaRPr lang="en-US"/>
        </a:p>
      </dgm:t>
    </dgm:pt>
    <dgm:pt modelId="{F4784D6B-78F2-4F0C-AA7B-08889AA93247}">
      <dgm:prSet phldrT="[Text]"/>
      <dgm:spPr/>
      <dgm:t>
        <a:bodyPr/>
        <a:lstStyle/>
        <a:p>
          <a:r>
            <a:rPr lang="en-US" dirty="0" err="1" smtClean="0"/>
            <a:t>DbEventFnGroup</a:t>
          </a:r>
          <a:endParaRPr lang="en-US" dirty="0"/>
        </a:p>
      </dgm:t>
    </dgm:pt>
    <dgm:pt modelId="{5D2842F1-CD77-4D24-ACF9-DC41D5F861D8}" type="parTrans" cxnId="{0B846039-CAE8-442E-AFFC-FFC50A202B4C}">
      <dgm:prSet/>
      <dgm:spPr/>
      <dgm:t>
        <a:bodyPr/>
        <a:lstStyle/>
        <a:p>
          <a:endParaRPr lang="en-US"/>
        </a:p>
      </dgm:t>
    </dgm:pt>
    <dgm:pt modelId="{CD9973FC-65A5-4171-97E1-075C9560AB79}" type="sibTrans" cxnId="{0B846039-CAE8-442E-AFFC-FFC50A202B4C}">
      <dgm:prSet/>
      <dgm:spPr/>
      <dgm:t>
        <a:bodyPr/>
        <a:lstStyle/>
        <a:p>
          <a:endParaRPr lang="en-US"/>
        </a:p>
      </dgm:t>
    </dgm:pt>
    <dgm:pt modelId="{5041C3A2-32A1-454C-AE64-835C7E9407A3}">
      <dgm:prSet phldrT="[Text]"/>
      <dgm:spPr/>
      <dgm:t>
        <a:bodyPr/>
        <a:lstStyle/>
        <a:p>
          <a:r>
            <a:rPr lang="en-US" dirty="0" err="1" smtClean="0"/>
            <a:t>DbClnt</a:t>
          </a:r>
          <a:endParaRPr lang="en-US" dirty="0"/>
        </a:p>
      </dgm:t>
    </dgm:pt>
    <dgm:pt modelId="{416F347C-B3F6-416A-A9C3-4AA3F313CA55}" type="parTrans" cxnId="{31C4AF97-C33F-49CB-BE8D-41B5E3413B9A}">
      <dgm:prSet/>
      <dgm:spPr/>
      <dgm:t>
        <a:bodyPr/>
        <a:lstStyle/>
        <a:p>
          <a:endParaRPr lang="en-US"/>
        </a:p>
      </dgm:t>
    </dgm:pt>
    <dgm:pt modelId="{AA5E8E62-0008-4D0A-900A-B102C9E27329}" type="sibTrans" cxnId="{31C4AF97-C33F-49CB-BE8D-41B5E3413B9A}">
      <dgm:prSet/>
      <dgm:spPr/>
      <dgm:t>
        <a:bodyPr/>
        <a:lstStyle/>
        <a:p>
          <a:endParaRPr lang="en-US"/>
        </a:p>
      </dgm:t>
    </dgm:pt>
    <dgm:pt modelId="{BCA5826E-AB59-45A3-82F4-3E396EAAF91A}">
      <dgm:prSet phldrT="[Text]"/>
      <dgm:spPr/>
      <dgm:t>
        <a:bodyPr/>
        <a:lstStyle/>
        <a:p>
          <a:r>
            <a:rPr lang="en-US" dirty="0" err="1" smtClean="0"/>
            <a:t>DbHostInfo</a:t>
          </a:r>
          <a:endParaRPr lang="en-US" dirty="0"/>
        </a:p>
      </dgm:t>
    </dgm:pt>
    <dgm:pt modelId="{E22B5793-E086-41DC-8125-2EC620F9911A}" type="parTrans" cxnId="{9A916F5F-FC04-4A26-B4B7-78655DD03EB7}">
      <dgm:prSet/>
      <dgm:spPr/>
      <dgm:t>
        <a:bodyPr/>
        <a:lstStyle/>
        <a:p>
          <a:endParaRPr lang="en-US"/>
        </a:p>
      </dgm:t>
    </dgm:pt>
    <dgm:pt modelId="{BF11F94E-90E9-4652-B183-6F62D76BDA86}" type="sibTrans" cxnId="{9A916F5F-FC04-4A26-B4B7-78655DD03EB7}">
      <dgm:prSet/>
      <dgm:spPr/>
      <dgm:t>
        <a:bodyPr/>
        <a:lstStyle/>
        <a:p>
          <a:endParaRPr lang="en-US"/>
        </a:p>
      </dgm:t>
    </dgm:pt>
    <dgm:pt modelId="{E4FB5A05-241B-4A3D-877B-285006D1C25B}">
      <dgm:prSet phldrT="[Text]"/>
      <dgm:spPr/>
      <dgm:t>
        <a:bodyPr/>
        <a:lstStyle/>
        <a:p>
          <a:r>
            <a:rPr lang="en-US" dirty="0" err="1" smtClean="0"/>
            <a:t>DbHost</a:t>
          </a:r>
          <a:endParaRPr lang="en-US" dirty="0"/>
        </a:p>
      </dgm:t>
    </dgm:pt>
    <dgm:pt modelId="{9FA6DAF0-208F-4F9F-9034-17361C1F3706}" type="parTrans" cxnId="{ED07775D-45C5-4B33-8963-D9F63F2703D5}">
      <dgm:prSet/>
      <dgm:spPr/>
      <dgm:t>
        <a:bodyPr/>
        <a:lstStyle/>
        <a:p>
          <a:endParaRPr lang="en-US"/>
        </a:p>
      </dgm:t>
    </dgm:pt>
    <dgm:pt modelId="{D63B36E2-A219-42DE-86F3-7255F21732AA}" type="sibTrans" cxnId="{ED07775D-45C5-4B33-8963-D9F63F2703D5}">
      <dgm:prSet/>
      <dgm:spPr/>
      <dgm:t>
        <a:bodyPr/>
        <a:lstStyle/>
        <a:p>
          <a:endParaRPr lang="en-US"/>
        </a:p>
      </dgm:t>
    </dgm:pt>
    <dgm:pt modelId="{35CA9A97-D168-4DDF-88BE-0294032C231E}">
      <dgm:prSet phldrT="[Text]"/>
      <dgm:spPr/>
      <dgm:t>
        <a:bodyPr/>
        <a:lstStyle/>
        <a:p>
          <a:r>
            <a:rPr lang="en-US" dirty="0" err="1" smtClean="0"/>
            <a:t>NetEventFnGroup</a:t>
          </a:r>
          <a:endParaRPr lang="en-US" dirty="0"/>
        </a:p>
      </dgm:t>
    </dgm:pt>
    <dgm:pt modelId="{AE426226-227B-4704-A299-BA1A27643C2C}" type="parTrans" cxnId="{923F2490-0F38-4A9F-8CFC-D70B29E60C02}">
      <dgm:prSet/>
      <dgm:spPr/>
      <dgm:t>
        <a:bodyPr/>
        <a:lstStyle/>
        <a:p>
          <a:endParaRPr lang="en-US"/>
        </a:p>
      </dgm:t>
    </dgm:pt>
    <dgm:pt modelId="{D5B7A9B8-65EF-4274-B624-2D3A559A7674}" type="sibTrans" cxnId="{923F2490-0F38-4A9F-8CFC-D70B29E60C02}">
      <dgm:prSet/>
      <dgm:spPr/>
      <dgm:t>
        <a:bodyPr/>
        <a:lstStyle/>
        <a:p>
          <a:endParaRPr lang="en-US"/>
        </a:p>
      </dgm:t>
    </dgm:pt>
    <dgm:pt modelId="{4F2FDBD8-3E30-4CB2-B825-008E9C202EC2}">
      <dgm:prSet phldrT="[Text]"/>
      <dgm:spPr/>
      <dgm:t>
        <a:bodyPr/>
        <a:lstStyle/>
        <a:p>
          <a:endParaRPr lang="en-US" dirty="0"/>
        </a:p>
      </dgm:t>
    </dgm:pt>
    <dgm:pt modelId="{18F87A1C-131C-48F9-8CE2-F617EA782544}" type="parTrans" cxnId="{CEA847EA-7BE0-4EF4-9C17-97EC2A5D888B}">
      <dgm:prSet/>
      <dgm:spPr/>
      <dgm:t>
        <a:bodyPr/>
        <a:lstStyle/>
        <a:p>
          <a:endParaRPr lang="en-US"/>
        </a:p>
      </dgm:t>
    </dgm:pt>
    <dgm:pt modelId="{2893C199-41BB-4FF7-8E05-81C57B790D1C}" type="sibTrans" cxnId="{CEA847EA-7BE0-4EF4-9C17-97EC2A5D888B}">
      <dgm:prSet/>
      <dgm:spPr/>
      <dgm:t>
        <a:bodyPr/>
        <a:lstStyle/>
        <a:p>
          <a:endParaRPr lang="en-US"/>
        </a:p>
      </dgm:t>
    </dgm:pt>
    <dgm:pt modelId="{4E1CB2BC-510D-4567-9EBB-6A8CD3B7E920}">
      <dgm:prSet phldrT="[Text]"/>
      <dgm:spPr/>
      <dgm:t>
        <a:bodyPr/>
        <a:lstStyle/>
        <a:p>
          <a:r>
            <a:rPr lang="en-US" dirty="0" err="1" smtClean="0"/>
            <a:t>NetPkt</a:t>
          </a:r>
          <a:endParaRPr lang="en-US" dirty="0"/>
        </a:p>
      </dgm:t>
    </dgm:pt>
    <dgm:pt modelId="{4CAF08BA-671D-427D-B216-CA26CEC754C1}" type="parTrans" cxnId="{336821B7-2E6B-4F44-ADCB-A6F13F4E60B9}">
      <dgm:prSet/>
      <dgm:spPr/>
      <dgm:t>
        <a:bodyPr/>
        <a:lstStyle/>
        <a:p>
          <a:endParaRPr lang="en-US"/>
        </a:p>
      </dgm:t>
    </dgm:pt>
    <dgm:pt modelId="{EF185284-224A-4AA9-993F-5722EDB4F723}" type="sibTrans" cxnId="{336821B7-2E6B-4F44-ADCB-A6F13F4E60B9}">
      <dgm:prSet/>
      <dgm:spPr/>
      <dgm:t>
        <a:bodyPr/>
        <a:lstStyle/>
        <a:p>
          <a:endParaRPr lang="en-US"/>
        </a:p>
      </dgm:t>
    </dgm:pt>
    <dgm:pt modelId="{673D25E1-99C6-4AAD-99AF-FAAECDA679F6}">
      <dgm:prSet phldrT="[Text]"/>
      <dgm:spPr/>
      <dgm:t>
        <a:bodyPr/>
        <a:lstStyle/>
        <a:p>
          <a:r>
            <a:rPr lang="en-US" dirty="0" err="1" smtClean="0"/>
            <a:t>NetClnt</a:t>
          </a:r>
          <a:endParaRPr lang="en-US" dirty="0"/>
        </a:p>
      </dgm:t>
    </dgm:pt>
    <dgm:pt modelId="{BB228804-3339-4FD0-9446-E92BE9D13CAF}" type="parTrans" cxnId="{DD6790AF-440F-440E-85B8-9A420E4298AB}">
      <dgm:prSet/>
      <dgm:spPr/>
      <dgm:t>
        <a:bodyPr/>
        <a:lstStyle/>
        <a:p>
          <a:endParaRPr lang="en-US"/>
        </a:p>
      </dgm:t>
    </dgm:pt>
    <dgm:pt modelId="{A41F556F-6DEB-493D-87F8-0C566B1EB49E}" type="sibTrans" cxnId="{DD6790AF-440F-440E-85B8-9A420E4298AB}">
      <dgm:prSet/>
      <dgm:spPr/>
      <dgm:t>
        <a:bodyPr/>
        <a:lstStyle/>
        <a:p>
          <a:endParaRPr lang="en-US"/>
        </a:p>
      </dgm:t>
    </dgm:pt>
    <dgm:pt modelId="{1F8B159A-46BC-442C-86F4-AD903AACAD9F}">
      <dgm:prSet phldrT="[Text]"/>
      <dgm:spPr/>
      <dgm:t>
        <a:bodyPr/>
        <a:lstStyle/>
        <a:p>
          <a:r>
            <a:rPr lang="en-US" dirty="0" err="1" smtClean="0"/>
            <a:t>NetHostInfo</a:t>
          </a:r>
          <a:endParaRPr lang="en-US" dirty="0"/>
        </a:p>
      </dgm:t>
    </dgm:pt>
    <dgm:pt modelId="{1A977404-5C55-4501-9BC2-48EB4A0DB659}" type="parTrans" cxnId="{72CB8BC8-C58A-4320-A884-CBE12B3C17E6}">
      <dgm:prSet/>
      <dgm:spPr/>
      <dgm:t>
        <a:bodyPr/>
        <a:lstStyle/>
        <a:p>
          <a:endParaRPr lang="en-US"/>
        </a:p>
      </dgm:t>
    </dgm:pt>
    <dgm:pt modelId="{79FB2BD8-39EF-4708-B892-03A5A3CDDD3F}" type="sibTrans" cxnId="{72CB8BC8-C58A-4320-A884-CBE12B3C17E6}">
      <dgm:prSet/>
      <dgm:spPr/>
      <dgm:t>
        <a:bodyPr/>
        <a:lstStyle/>
        <a:p>
          <a:endParaRPr lang="en-US"/>
        </a:p>
      </dgm:t>
    </dgm:pt>
    <dgm:pt modelId="{14B3D785-B4F6-499C-B475-848299D4CD8C}">
      <dgm:prSet phldrT="[Text]"/>
      <dgm:spPr/>
      <dgm:t>
        <a:bodyPr/>
        <a:lstStyle/>
        <a:p>
          <a:r>
            <a:rPr lang="en-US" dirty="0" err="1" smtClean="0"/>
            <a:t>NetHost</a:t>
          </a:r>
          <a:endParaRPr lang="en-US" dirty="0"/>
        </a:p>
      </dgm:t>
    </dgm:pt>
    <dgm:pt modelId="{1FB96599-F91B-4B76-9B6B-3EC8E681FD91}" type="parTrans" cxnId="{959464CF-9445-4022-B62F-AC91523E0BF6}">
      <dgm:prSet/>
      <dgm:spPr/>
      <dgm:t>
        <a:bodyPr/>
        <a:lstStyle/>
        <a:p>
          <a:endParaRPr lang="en-US"/>
        </a:p>
      </dgm:t>
    </dgm:pt>
    <dgm:pt modelId="{4796E402-213E-4931-ADD0-57FE512FD608}" type="sibTrans" cxnId="{959464CF-9445-4022-B62F-AC91523E0BF6}">
      <dgm:prSet/>
      <dgm:spPr/>
      <dgm:t>
        <a:bodyPr/>
        <a:lstStyle/>
        <a:p>
          <a:endParaRPr lang="en-US"/>
        </a:p>
      </dgm:t>
    </dgm:pt>
    <dgm:pt modelId="{67F859E1-02B5-45EA-93D4-AE3354EF0C5C}">
      <dgm:prSet phldrT="[Text]"/>
      <dgm:spPr/>
      <dgm:t>
        <a:bodyPr/>
        <a:lstStyle/>
        <a:p>
          <a:r>
            <a:rPr lang="en-US" dirty="0" err="1" smtClean="0"/>
            <a:t>ParList</a:t>
          </a:r>
          <a:endParaRPr lang="en-US" dirty="0"/>
        </a:p>
      </dgm:t>
    </dgm:pt>
    <dgm:pt modelId="{9412E1AF-C5D3-46CF-AAAD-2FCEF53FBC60}" type="parTrans" cxnId="{421CD926-7674-4DA1-A33C-4FCE132F2517}">
      <dgm:prSet/>
      <dgm:spPr/>
      <dgm:t>
        <a:bodyPr/>
        <a:lstStyle/>
        <a:p>
          <a:endParaRPr lang="en-US"/>
        </a:p>
      </dgm:t>
    </dgm:pt>
    <dgm:pt modelId="{379A55AE-093C-42B0-AA49-968534B9A62B}" type="sibTrans" cxnId="{421CD926-7674-4DA1-A33C-4FCE132F2517}">
      <dgm:prSet/>
      <dgm:spPr/>
      <dgm:t>
        <a:bodyPr/>
        <a:lstStyle/>
        <a:p>
          <a:endParaRPr lang="en-US"/>
        </a:p>
      </dgm:t>
    </dgm:pt>
    <dgm:pt modelId="{CC87A6FD-82DA-4AE7-9B75-1CC6980856D2}" type="pres">
      <dgm:prSet presAssocID="{69B814AB-2710-4A38-B012-C3DA2A9A8630}" presName="Name0" presStyleCnt="0">
        <dgm:presLayoutVars>
          <dgm:dir/>
          <dgm:animLvl val="lvl"/>
          <dgm:resizeHandles val="exact"/>
        </dgm:presLayoutVars>
      </dgm:prSet>
      <dgm:spPr/>
      <dgm:t>
        <a:bodyPr/>
        <a:lstStyle/>
        <a:p>
          <a:endParaRPr lang="en-US"/>
        </a:p>
      </dgm:t>
    </dgm:pt>
    <dgm:pt modelId="{9EDFCCB7-13FD-4AEE-9C89-D03776C6D1CC}" type="pres">
      <dgm:prSet presAssocID="{25A4A361-7828-42E4-BCAD-BF6FDF7C979E}" presName="composite" presStyleCnt="0"/>
      <dgm:spPr/>
    </dgm:pt>
    <dgm:pt modelId="{B13D31CD-87DF-4699-915C-DB17372177D6}" type="pres">
      <dgm:prSet presAssocID="{25A4A361-7828-42E4-BCAD-BF6FDF7C979E}" presName="parTx" presStyleLbl="alignNode1" presStyleIdx="0" presStyleCnt="3">
        <dgm:presLayoutVars>
          <dgm:chMax val="0"/>
          <dgm:chPref val="0"/>
          <dgm:bulletEnabled val="1"/>
        </dgm:presLayoutVars>
      </dgm:prSet>
      <dgm:spPr/>
      <dgm:t>
        <a:bodyPr/>
        <a:lstStyle/>
        <a:p>
          <a:endParaRPr lang="en-US"/>
        </a:p>
      </dgm:t>
    </dgm:pt>
    <dgm:pt modelId="{19989510-FA26-4912-B7E3-EDA403C6D36C}" type="pres">
      <dgm:prSet presAssocID="{25A4A361-7828-42E4-BCAD-BF6FDF7C979E}" presName="desTx" presStyleLbl="alignAccFollowNode1" presStyleIdx="0" presStyleCnt="3">
        <dgm:presLayoutVars>
          <dgm:bulletEnabled val="1"/>
        </dgm:presLayoutVars>
      </dgm:prSet>
      <dgm:spPr/>
      <dgm:t>
        <a:bodyPr/>
        <a:lstStyle/>
        <a:p>
          <a:endParaRPr lang="en-US"/>
        </a:p>
      </dgm:t>
    </dgm:pt>
    <dgm:pt modelId="{59345C27-5538-4EE7-AB43-DCE2DEFB3FBE}" type="pres">
      <dgm:prSet presAssocID="{6DD0D869-CC63-4086-BD02-31F31B56EECF}" presName="space" presStyleCnt="0"/>
      <dgm:spPr/>
    </dgm:pt>
    <dgm:pt modelId="{011A5712-5594-423A-B2A5-9861E518A616}" type="pres">
      <dgm:prSet presAssocID="{09AE54F2-E2F3-4E77-907C-6BBA61028BB2}" presName="composite" presStyleCnt="0"/>
      <dgm:spPr/>
    </dgm:pt>
    <dgm:pt modelId="{AFD35E4E-F7CB-4D14-A1E5-344583BCF761}" type="pres">
      <dgm:prSet presAssocID="{09AE54F2-E2F3-4E77-907C-6BBA61028BB2}" presName="parTx" presStyleLbl="alignNode1" presStyleIdx="1" presStyleCnt="3">
        <dgm:presLayoutVars>
          <dgm:chMax val="0"/>
          <dgm:chPref val="0"/>
          <dgm:bulletEnabled val="1"/>
        </dgm:presLayoutVars>
      </dgm:prSet>
      <dgm:spPr/>
      <dgm:t>
        <a:bodyPr/>
        <a:lstStyle/>
        <a:p>
          <a:endParaRPr lang="en-US"/>
        </a:p>
      </dgm:t>
    </dgm:pt>
    <dgm:pt modelId="{BC934495-DDC0-477E-B2B7-348F17F05E14}" type="pres">
      <dgm:prSet presAssocID="{09AE54F2-E2F3-4E77-907C-6BBA61028BB2}" presName="desTx" presStyleLbl="alignAccFollowNode1" presStyleIdx="1" presStyleCnt="3">
        <dgm:presLayoutVars>
          <dgm:bulletEnabled val="1"/>
        </dgm:presLayoutVars>
      </dgm:prSet>
      <dgm:spPr/>
      <dgm:t>
        <a:bodyPr/>
        <a:lstStyle/>
        <a:p>
          <a:endParaRPr lang="en-US"/>
        </a:p>
      </dgm:t>
    </dgm:pt>
    <dgm:pt modelId="{2450A6DB-4DF1-4EA9-B585-5D0FC98FF497}" type="pres">
      <dgm:prSet presAssocID="{3F6F493C-E942-41CC-9468-F1D0F48A9EB6}" presName="space" presStyleCnt="0"/>
      <dgm:spPr/>
    </dgm:pt>
    <dgm:pt modelId="{BF8DC733-AA1E-4690-9C77-43147872D8E1}" type="pres">
      <dgm:prSet presAssocID="{0BC65290-2628-498F-B4C1-C7986927FC0E}" presName="composite" presStyleCnt="0"/>
      <dgm:spPr/>
    </dgm:pt>
    <dgm:pt modelId="{8E8AA631-0167-48F8-AFCC-31542FCD1184}" type="pres">
      <dgm:prSet presAssocID="{0BC65290-2628-498F-B4C1-C7986927FC0E}" presName="parTx" presStyleLbl="alignNode1" presStyleIdx="2" presStyleCnt="3">
        <dgm:presLayoutVars>
          <dgm:chMax val="0"/>
          <dgm:chPref val="0"/>
          <dgm:bulletEnabled val="1"/>
        </dgm:presLayoutVars>
      </dgm:prSet>
      <dgm:spPr/>
      <dgm:t>
        <a:bodyPr/>
        <a:lstStyle/>
        <a:p>
          <a:endParaRPr lang="en-US"/>
        </a:p>
      </dgm:t>
    </dgm:pt>
    <dgm:pt modelId="{7851AD41-B389-40ED-81D5-CB4271CE7B85}" type="pres">
      <dgm:prSet presAssocID="{0BC65290-2628-498F-B4C1-C7986927FC0E}" presName="desTx" presStyleLbl="alignAccFollowNode1" presStyleIdx="2" presStyleCnt="3">
        <dgm:presLayoutVars>
          <dgm:bulletEnabled val="1"/>
        </dgm:presLayoutVars>
      </dgm:prSet>
      <dgm:spPr/>
      <dgm:t>
        <a:bodyPr/>
        <a:lstStyle/>
        <a:p>
          <a:endParaRPr lang="en-US"/>
        </a:p>
      </dgm:t>
    </dgm:pt>
  </dgm:ptLst>
  <dgm:cxnLst>
    <dgm:cxn modelId="{BAFFA7DF-767E-48C9-A5C9-FAA5E7D5371C}" srcId="{69B814AB-2710-4A38-B012-C3DA2A9A8630}" destId="{25A4A361-7828-42E4-BCAD-BF6FDF7C979E}" srcOrd="0" destOrd="0" parTransId="{C967CC75-AA7D-456F-9623-14F54A0E1BFC}" sibTransId="{6DD0D869-CC63-4086-BD02-31F31B56EECF}"/>
    <dgm:cxn modelId="{49767525-ACF5-4FC9-A7CC-E053439103A3}" type="presOf" srcId="{66588E9F-B149-42F8-9AE0-F9B7CF936E0B}" destId="{7851AD41-B389-40ED-81D5-CB4271CE7B85}" srcOrd="0" destOrd="1" presId="urn:microsoft.com/office/officeart/2005/8/layout/hList1"/>
    <dgm:cxn modelId="{F91A3C0C-5B47-4A78-9202-CABFC6ED3A0F}" type="presOf" srcId="{0BC65290-2628-498F-B4C1-C7986927FC0E}" destId="{8E8AA631-0167-48F8-AFCC-31542FCD1184}" srcOrd="0" destOrd="0" presId="urn:microsoft.com/office/officeart/2005/8/layout/hList1"/>
    <dgm:cxn modelId="{BE1DC43F-4587-4987-BC43-26DF41FE95D2}" type="presOf" srcId="{09AE54F2-E2F3-4E77-907C-6BBA61028BB2}" destId="{AFD35E4E-F7CB-4D14-A1E5-344583BCF761}" srcOrd="0" destOrd="0" presId="urn:microsoft.com/office/officeart/2005/8/layout/hList1"/>
    <dgm:cxn modelId="{421CD926-7674-4DA1-A33C-4FCE132F2517}" srcId="{0BC65290-2628-498F-B4C1-C7986927FC0E}" destId="{67F859E1-02B5-45EA-93D4-AE3354EF0C5C}" srcOrd="2" destOrd="0" parTransId="{9412E1AF-C5D3-46CF-AAAD-2FCEF53FBC60}" sibTransId="{379A55AE-093C-42B0-AA49-968534B9A62B}"/>
    <dgm:cxn modelId="{7EAB75DA-3AD3-4423-8B25-F055FC35CBC0}" type="presOf" srcId="{5041C3A2-32A1-454C-AE64-835C7E9407A3}" destId="{19989510-FA26-4912-B7E3-EDA403C6D36C}" srcOrd="0" destOrd="3" presId="urn:microsoft.com/office/officeart/2005/8/layout/hList1"/>
    <dgm:cxn modelId="{99FE8B12-D703-47A2-9D35-F1FAC132966A}" type="presOf" srcId="{F4784D6B-78F2-4F0C-AA7B-08889AA93247}" destId="{19989510-FA26-4912-B7E3-EDA403C6D36C}" srcOrd="0" destOrd="2" presId="urn:microsoft.com/office/officeart/2005/8/layout/hList1"/>
    <dgm:cxn modelId="{EFDF36C9-72A9-400C-A8CC-EC2F98929DBF}" type="presOf" srcId="{67F859E1-02B5-45EA-93D4-AE3354EF0C5C}" destId="{7851AD41-B389-40ED-81D5-CB4271CE7B85}" srcOrd="0" destOrd="2" presId="urn:microsoft.com/office/officeart/2005/8/layout/hList1"/>
    <dgm:cxn modelId="{7FA4DE93-181D-44C5-97C5-E287AD16012A}" type="presOf" srcId="{7DE704FB-59AE-451C-BE9D-415D5EC6F351}" destId="{7851AD41-B389-40ED-81D5-CB4271CE7B85}" srcOrd="0" destOrd="0" presId="urn:microsoft.com/office/officeart/2005/8/layout/hList1"/>
    <dgm:cxn modelId="{15854077-3D7A-483F-91F9-B9D827FD333F}" srcId="{0BC65290-2628-498F-B4C1-C7986927FC0E}" destId="{66588E9F-B149-42F8-9AE0-F9B7CF936E0B}" srcOrd="1" destOrd="0" parTransId="{BAB7EA68-BA76-42A3-BB47-C9D939835A1D}" sibTransId="{B3FFF348-8A2C-4AF6-91AD-7478D581F901}"/>
    <dgm:cxn modelId="{AF4530E9-9407-45EF-B946-3DEEC71D6D78}" type="presOf" srcId="{14B3D785-B4F6-499C-B475-848299D4CD8C}" destId="{BC934495-DDC0-477E-B2B7-348F17F05E14}" srcOrd="0" destOrd="6" presId="urn:microsoft.com/office/officeart/2005/8/layout/hList1"/>
    <dgm:cxn modelId="{DE531CF3-86D6-416C-B481-8E9345DBB4AC}" type="presOf" srcId="{1F8B159A-46BC-442C-86F4-AD903AACAD9F}" destId="{BC934495-DDC0-477E-B2B7-348F17F05E14}" srcOrd="0" destOrd="5" presId="urn:microsoft.com/office/officeart/2005/8/layout/hList1"/>
    <dgm:cxn modelId="{ED07775D-45C5-4B33-8963-D9F63F2703D5}" srcId="{25A4A361-7828-42E4-BCAD-BF6FDF7C979E}" destId="{E4FB5A05-241B-4A3D-877B-285006D1C25B}" srcOrd="5" destOrd="0" parTransId="{9FA6DAF0-208F-4F9F-9034-17361C1F3706}" sibTransId="{D63B36E2-A219-42DE-86F3-7255F21732AA}"/>
    <dgm:cxn modelId="{D042C74F-E1FD-4B18-962F-72D7BFAB02F3}" type="presOf" srcId="{4F2FDBD8-3E30-4CB2-B825-008E9C202EC2}" destId="{BC934495-DDC0-477E-B2B7-348F17F05E14}" srcOrd="0" destOrd="7" presId="urn:microsoft.com/office/officeart/2005/8/layout/hList1"/>
    <dgm:cxn modelId="{26ED5DD6-44F6-4551-B76A-75A2152AFD46}" srcId="{25A4A361-7828-42E4-BCAD-BF6FDF7C979E}" destId="{765A94C4-F0BD-448B-A873-082E154CE80F}" srcOrd="1" destOrd="0" parTransId="{41ADE4C8-2414-4167-9782-9BE430D41A43}" sibTransId="{80BB3FCA-684D-4CDC-816C-73C00FDFC23A}"/>
    <dgm:cxn modelId="{5002BE3F-CC34-4AC3-83CB-4BE8DEC39F90}" type="presOf" srcId="{598AA981-EE45-4557-A0C5-B69AEF86809D}" destId="{BC934495-DDC0-477E-B2B7-348F17F05E14}" srcOrd="0" destOrd="0" presId="urn:microsoft.com/office/officeart/2005/8/layout/hList1"/>
    <dgm:cxn modelId="{31C4AF97-C33F-49CB-BE8D-41B5E3413B9A}" srcId="{25A4A361-7828-42E4-BCAD-BF6FDF7C979E}" destId="{5041C3A2-32A1-454C-AE64-835C7E9407A3}" srcOrd="3" destOrd="0" parTransId="{416F347C-B3F6-416A-A9C3-4AA3F313CA55}" sibTransId="{AA5E8E62-0008-4D0A-900A-B102C9E27329}"/>
    <dgm:cxn modelId="{3E175251-9AC5-43B8-8ACC-2686A7A47AC2}" srcId="{0BC65290-2628-498F-B4C1-C7986927FC0E}" destId="{7DE704FB-59AE-451C-BE9D-415D5EC6F351}" srcOrd="0" destOrd="0" parTransId="{42B6F286-37AD-4141-9E90-32177893F1F6}" sibTransId="{875FD3D8-260F-444B-84AA-E3B77D48558C}"/>
    <dgm:cxn modelId="{25629BE3-2FEA-4891-A6CD-F0DE45D2E8FA}" type="presOf" srcId="{4E1CB2BC-510D-4567-9EBB-6A8CD3B7E920}" destId="{BC934495-DDC0-477E-B2B7-348F17F05E14}" srcOrd="0" destOrd="1" presId="urn:microsoft.com/office/officeart/2005/8/layout/hList1"/>
    <dgm:cxn modelId="{959464CF-9445-4022-B62F-AC91523E0BF6}" srcId="{09AE54F2-E2F3-4E77-907C-6BBA61028BB2}" destId="{14B3D785-B4F6-499C-B475-848299D4CD8C}" srcOrd="6" destOrd="0" parTransId="{1FB96599-F91B-4B76-9B6B-3EC8E681FD91}" sibTransId="{4796E402-213E-4931-ADD0-57FE512FD608}"/>
    <dgm:cxn modelId="{9A916F5F-FC04-4A26-B4B7-78655DD03EB7}" srcId="{25A4A361-7828-42E4-BCAD-BF6FDF7C979E}" destId="{BCA5826E-AB59-45A3-82F4-3E396EAAF91A}" srcOrd="4" destOrd="0" parTransId="{E22B5793-E086-41DC-8125-2EC620F9911A}" sibTransId="{BF11F94E-90E9-4652-B183-6F62D76BDA86}"/>
    <dgm:cxn modelId="{0B846039-CAE8-442E-AFFC-FFC50A202B4C}" srcId="{25A4A361-7828-42E4-BCAD-BF6FDF7C979E}" destId="{F4784D6B-78F2-4F0C-AA7B-08889AA93247}" srcOrd="2" destOrd="0" parTransId="{5D2842F1-CD77-4D24-ACF9-DC41D5F861D8}" sibTransId="{CD9973FC-65A5-4171-97E1-075C9560AB79}"/>
    <dgm:cxn modelId="{C55CADD0-831F-4C60-A345-747D95ECF0FF}" srcId="{69B814AB-2710-4A38-B012-C3DA2A9A8630}" destId="{09AE54F2-E2F3-4E77-907C-6BBA61028BB2}" srcOrd="1" destOrd="0" parTransId="{2704DF19-4A8F-4AAB-9AF8-4567AB82CE1D}" sibTransId="{3F6F493C-E942-41CC-9468-F1D0F48A9EB6}"/>
    <dgm:cxn modelId="{F6B8A6E8-5EBC-4DE8-974B-AE28B605D1F0}" srcId="{25A4A361-7828-42E4-BCAD-BF6FDF7C979E}" destId="{CC408E34-1ED1-45FD-8BB0-697E6F9C1495}" srcOrd="0" destOrd="0" parTransId="{85814C19-825B-473A-B553-BA19C0DFBE21}" sibTransId="{0DDE9537-5780-4519-8A59-AFCAFAECEDEC}"/>
    <dgm:cxn modelId="{DD6790AF-440F-440E-85B8-9A420E4298AB}" srcId="{09AE54F2-E2F3-4E77-907C-6BBA61028BB2}" destId="{673D25E1-99C6-4AAD-99AF-FAAECDA679F6}" srcOrd="4" destOrd="0" parTransId="{BB228804-3339-4FD0-9446-E92BE9D13CAF}" sibTransId="{A41F556F-6DEB-493D-87F8-0C566B1EB49E}"/>
    <dgm:cxn modelId="{336821B7-2E6B-4F44-ADCB-A6F13F4E60B9}" srcId="{09AE54F2-E2F3-4E77-907C-6BBA61028BB2}" destId="{4E1CB2BC-510D-4567-9EBB-6A8CD3B7E920}" srcOrd="1" destOrd="0" parTransId="{4CAF08BA-671D-427D-B216-CA26CEC754C1}" sibTransId="{EF185284-224A-4AA9-993F-5722EDB4F723}"/>
    <dgm:cxn modelId="{9EF4E49B-D18F-499A-984B-C826770F4E88}" srcId="{09AE54F2-E2F3-4E77-907C-6BBA61028BB2}" destId="{598AA981-EE45-4557-A0C5-B69AEF86809D}" srcOrd="0" destOrd="0" parTransId="{7BD42DED-317F-43E8-A7BF-24F34366B4E8}" sibTransId="{BDB42208-F796-45C6-9060-8AA20AF7F755}"/>
    <dgm:cxn modelId="{CEA847EA-7BE0-4EF4-9C17-97EC2A5D888B}" srcId="{09AE54F2-E2F3-4E77-907C-6BBA61028BB2}" destId="{4F2FDBD8-3E30-4CB2-B825-008E9C202EC2}" srcOrd="7" destOrd="0" parTransId="{18F87A1C-131C-48F9-8CE2-F617EA782544}" sibTransId="{2893C199-41BB-4FF7-8E05-81C57B790D1C}"/>
    <dgm:cxn modelId="{CFB9267C-6CA4-4563-BE18-474EFA325204}" type="presOf" srcId="{586D11D1-E4D9-48F8-AF2A-D7A7148A2C67}" destId="{BC934495-DDC0-477E-B2B7-348F17F05E14}" srcOrd="0" destOrd="2" presId="urn:microsoft.com/office/officeart/2005/8/layout/hList1"/>
    <dgm:cxn modelId="{115C1173-FF2C-4D79-898C-061BD127DFA6}" type="presOf" srcId="{673D25E1-99C6-4AAD-99AF-FAAECDA679F6}" destId="{BC934495-DDC0-477E-B2B7-348F17F05E14}" srcOrd="0" destOrd="4" presId="urn:microsoft.com/office/officeart/2005/8/layout/hList1"/>
    <dgm:cxn modelId="{72CB8BC8-C58A-4320-A884-CBE12B3C17E6}" srcId="{09AE54F2-E2F3-4E77-907C-6BBA61028BB2}" destId="{1F8B159A-46BC-442C-86F4-AD903AACAD9F}" srcOrd="5" destOrd="0" parTransId="{1A977404-5C55-4501-9BC2-48EB4A0DB659}" sibTransId="{79FB2BD8-39EF-4708-B892-03A5A3CDDD3F}"/>
    <dgm:cxn modelId="{B40A07D7-82FE-4B56-8022-070327A3C05A}" srcId="{09AE54F2-E2F3-4E77-907C-6BBA61028BB2}" destId="{586D11D1-E4D9-48F8-AF2A-D7A7148A2C67}" srcOrd="2" destOrd="0" parTransId="{3B6F54CD-76D5-42DF-A030-46254E6C6516}" sibTransId="{D708EFA5-4A55-4810-ACFE-878F89A40402}"/>
    <dgm:cxn modelId="{0C142914-F45B-4C7B-ACAD-0F8905362153}" srcId="{69B814AB-2710-4A38-B012-C3DA2A9A8630}" destId="{0BC65290-2628-498F-B4C1-C7986927FC0E}" srcOrd="2" destOrd="0" parTransId="{29E8065D-2510-43DF-9A9D-EAE6CA057E72}" sibTransId="{7428CC2F-7B17-44E0-956D-288A4FA3AEFC}"/>
    <dgm:cxn modelId="{923F2490-0F38-4A9F-8CFC-D70B29E60C02}" srcId="{09AE54F2-E2F3-4E77-907C-6BBA61028BB2}" destId="{35CA9A97-D168-4DDF-88BE-0294032C231E}" srcOrd="3" destOrd="0" parTransId="{AE426226-227B-4704-A299-BA1A27643C2C}" sibTransId="{D5B7A9B8-65EF-4274-B624-2D3A559A7674}"/>
    <dgm:cxn modelId="{4A1BE3C2-52F4-4903-ADA0-CE298D29C70A}" type="presOf" srcId="{69B814AB-2710-4A38-B012-C3DA2A9A8630}" destId="{CC87A6FD-82DA-4AE7-9B75-1CC6980856D2}" srcOrd="0" destOrd="0" presId="urn:microsoft.com/office/officeart/2005/8/layout/hList1"/>
    <dgm:cxn modelId="{6CA78048-B82B-4318-AA07-FC602F5E6AFD}" type="presOf" srcId="{35CA9A97-D168-4DDF-88BE-0294032C231E}" destId="{BC934495-DDC0-477E-B2B7-348F17F05E14}" srcOrd="0" destOrd="3" presId="urn:microsoft.com/office/officeart/2005/8/layout/hList1"/>
    <dgm:cxn modelId="{E40180D6-D449-4A53-8F81-5EAC2DCA2913}" type="presOf" srcId="{E4FB5A05-241B-4A3D-877B-285006D1C25B}" destId="{19989510-FA26-4912-B7E3-EDA403C6D36C}" srcOrd="0" destOrd="5" presId="urn:microsoft.com/office/officeart/2005/8/layout/hList1"/>
    <dgm:cxn modelId="{6D721E3A-B2DC-44F4-B3B9-94D4307C6A24}" type="presOf" srcId="{765A94C4-F0BD-448B-A873-082E154CE80F}" destId="{19989510-FA26-4912-B7E3-EDA403C6D36C}" srcOrd="0" destOrd="1" presId="urn:microsoft.com/office/officeart/2005/8/layout/hList1"/>
    <dgm:cxn modelId="{B5F3A2BB-3C0F-4476-9BE4-F9AB60C1BA26}" type="presOf" srcId="{CC408E34-1ED1-45FD-8BB0-697E6F9C1495}" destId="{19989510-FA26-4912-B7E3-EDA403C6D36C}" srcOrd="0" destOrd="0" presId="urn:microsoft.com/office/officeart/2005/8/layout/hList1"/>
    <dgm:cxn modelId="{725FCB83-2FBE-413B-903E-2D243AA659B1}" type="presOf" srcId="{BCA5826E-AB59-45A3-82F4-3E396EAAF91A}" destId="{19989510-FA26-4912-B7E3-EDA403C6D36C}" srcOrd="0" destOrd="4" presId="urn:microsoft.com/office/officeart/2005/8/layout/hList1"/>
    <dgm:cxn modelId="{2E8986F4-D03C-4C10-AA27-B149E7BCC2D5}" type="presOf" srcId="{25A4A361-7828-42E4-BCAD-BF6FDF7C979E}" destId="{B13D31CD-87DF-4699-915C-DB17372177D6}" srcOrd="0" destOrd="0" presId="urn:microsoft.com/office/officeart/2005/8/layout/hList1"/>
    <dgm:cxn modelId="{D845093C-FD81-42D8-90DA-12F9F00855EE}" type="presParOf" srcId="{CC87A6FD-82DA-4AE7-9B75-1CC6980856D2}" destId="{9EDFCCB7-13FD-4AEE-9C89-D03776C6D1CC}" srcOrd="0" destOrd="0" presId="urn:microsoft.com/office/officeart/2005/8/layout/hList1"/>
    <dgm:cxn modelId="{73E35393-E869-45C8-94CC-BF674ACE4853}" type="presParOf" srcId="{9EDFCCB7-13FD-4AEE-9C89-D03776C6D1CC}" destId="{B13D31CD-87DF-4699-915C-DB17372177D6}" srcOrd="0" destOrd="0" presId="urn:microsoft.com/office/officeart/2005/8/layout/hList1"/>
    <dgm:cxn modelId="{7B4C657F-00A0-4321-9E18-D6143C2767BE}" type="presParOf" srcId="{9EDFCCB7-13FD-4AEE-9C89-D03776C6D1CC}" destId="{19989510-FA26-4912-B7E3-EDA403C6D36C}" srcOrd="1" destOrd="0" presId="urn:microsoft.com/office/officeart/2005/8/layout/hList1"/>
    <dgm:cxn modelId="{9BA6A5B8-7F70-4D04-9E7D-2012110DE4C7}" type="presParOf" srcId="{CC87A6FD-82DA-4AE7-9B75-1CC6980856D2}" destId="{59345C27-5538-4EE7-AB43-DCE2DEFB3FBE}" srcOrd="1" destOrd="0" presId="urn:microsoft.com/office/officeart/2005/8/layout/hList1"/>
    <dgm:cxn modelId="{F6DD93E0-DAAE-483D-AA47-05EA80040BC4}" type="presParOf" srcId="{CC87A6FD-82DA-4AE7-9B75-1CC6980856D2}" destId="{011A5712-5594-423A-B2A5-9861E518A616}" srcOrd="2" destOrd="0" presId="urn:microsoft.com/office/officeart/2005/8/layout/hList1"/>
    <dgm:cxn modelId="{4F609625-BA14-4A32-8CE8-50E80B77651C}" type="presParOf" srcId="{011A5712-5594-423A-B2A5-9861E518A616}" destId="{AFD35E4E-F7CB-4D14-A1E5-344583BCF761}" srcOrd="0" destOrd="0" presId="urn:microsoft.com/office/officeart/2005/8/layout/hList1"/>
    <dgm:cxn modelId="{61E40074-8130-451D-B064-E5D01BED0DDD}" type="presParOf" srcId="{011A5712-5594-423A-B2A5-9861E518A616}" destId="{BC934495-DDC0-477E-B2B7-348F17F05E14}" srcOrd="1" destOrd="0" presId="urn:microsoft.com/office/officeart/2005/8/layout/hList1"/>
    <dgm:cxn modelId="{6ABB0C86-CE5A-4F6F-9A4C-F7F1B4EC9D97}" type="presParOf" srcId="{CC87A6FD-82DA-4AE7-9B75-1CC6980856D2}" destId="{2450A6DB-4DF1-4EA9-B585-5D0FC98FF497}" srcOrd="3" destOrd="0" presId="urn:microsoft.com/office/officeart/2005/8/layout/hList1"/>
    <dgm:cxn modelId="{E93CB8CC-23A8-41F0-B65F-69BEED54EA2C}" type="presParOf" srcId="{CC87A6FD-82DA-4AE7-9B75-1CC6980856D2}" destId="{BF8DC733-AA1E-4690-9C77-43147872D8E1}" srcOrd="4" destOrd="0" presId="urn:microsoft.com/office/officeart/2005/8/layout/hList1"/>
    <dgm:cxn modelId="{9C36DDA3-F431-40D6-9FC3-981FFAC748A3}" type="presParOf" srcId="{BF8DC733-AA1E-4690-9C77-43147872D8E1}" destId="{8E8AA631-0167-48F8-AFCC-31542FCD1184}" srcOrd="0" destOrd="0" presId="urn:microsoft.com/office/officeart/2005/8/layout/hList1"/>
    <dgm:cxn modelId="{1BC4E08A-A303-4C13-A788-F8D4B982B6A5}" type="presParOf" srcId="{BF8DC733-AA1E-4690-9C77-43147872D8E1}" destId="{7851AD41-B389-40ED-81D5-CB4271CE7B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A15C0-69E0-42BC-BB2A-23A45D0A2787}">
      <dsp:nvSpPr>
        <dsp:cNvPr id="0" name=""/>
        <dsp:cNvSpPr/>
      </dsp:nvSpPr>
      <dsp:spPr>
        <a:xfrm>
          <a:off x="1371202" y="0"/>
          <a:ext cx="3508375" cy="3508375"/>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8A5C2-6CE3-43B9-871A-789AB48466BA}">
      <dsp:nvSpPr>
        <dsp:cNvPr id="0" name=""/>
        <dsp:cNvSpPr/>
      </dsp:nvSpPr>
      <dsp:spPr>
        <a:xfrm>
          <a:off x="3125390" y="352721"/>
          <a:ext cx="2280443" cy="83049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hlinkClick xmlns:r="http://schemas.openxmlformats.org/officeDocument/2006/relationships" r:id="rId1" action="ppaction://hlinkfile"/>
            </a:rPr>
            <a:t>Save people’s lives</a:t>
          </a:r>
          <a:endParaRPr lang="en-US" sz="1500" kern="1200" dirty="0"/>
        </a:p>
      </dsp:txBody>
      <dsp:txXfrm>
        <a:off x="3165932" y="393263"/>
        <a:ext cx="2199359" cy="749414"/>
      </dsp:txXfrm>
    </dsp:sp>
    <dsp:sp modelId="{73E04A0B-4A2C-4E22-95EC-369B5AF84317}">
      <dsp:nvSpPr>
        <dsp:cNvPr id="0" name=""/>
        <dsp:cNvSpPr/>
      </dsp:nvSpPr>
      <dsp:spPr>
        <a:xfrm>
          <a:off x="3125390" y="1287032"/>
          <a:ext cx="2280443" cy="83049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Reduce commodity loss of people</a:t>
          </a:r>
          <a:endParaRPr lang="en-US" sz="1500" kern="1200" dirty="0"/>
        </a:p>
      </dsp:txBody>
      <dsp:txXfrm>
        <a:off x="3165932" y="1327574"/>
        <a:ext cx="2199359" cy="749414"/>
      </dsp:txXfrm>
    </dsp:sp>
    <dsp:sp modelId="{2C50F6B0-A7EA-41F8-B19F-494E204B05B1}">
      <dsp:nvSpPr>
        <dsp:cNvPr id="0" name=""/>
        <dsp:cNvSpPr/>
      </dsp:nvSpPr>
      <dsp:spPr>
        <a:xfrm>
          <a:off x="3125390" y="2221342"/>
          <a:ext cx="2280443" cy="83049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Reduce recue operation expenditure</a:t>
          </a:r>
          <a:endParaRPr lang="en-US" sz="1500" kern="1200" dirty="0"/>
        </a:p>
      </dsp:txBody>
      <dsp:txXfrm>
        <a:off x="3165932" y="2261884"/>
        <a:ext cx="2199359" cy="749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54C78-240B-4839-8E11-DDC256F04F5F}">
      <dsp:nvSpPr>
        <dsp:cNvPr id="0" name=""/>
        <dsp:cNvSpPr/>
      </dsp:nvSpPr>
      <dsp:spPr>
        <a:xfrm rot="5400000">
          <a:off x="423322" y="971423"/>
          <a:ext cx="1266791" cy="2107913"/>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EE195D-91B0-4B9F-8272-EBBF96249EC5}">
      <dsp:nvSpPr>
        <dsp:cNvPr id="0" name=""/>
        <dsp:cNvSpPr/>
      </dsp:nvSpPr>
      <dsp:spPr>
        <a:xfrm>
          <a:off x="211863" y="1601235"/>
          <a:ext cx="1903036" cy="166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Monitor</a:t>
          </a:r>
          <a:endParaRPr lang="en-US" sz="3500" kern="1200" dirty="0"/>
        </a:p>
      </dsp:txBody>
      <dsp:txXfrm>
        <a:off x="211863" y="1601235"/>
        <a:ext cx="1903036" cy="1668122"/>
      </dsp:txXfrm>
    </dsp:sp>
    <dsp:sp modelId="{8429AF3D-BB27-4EA2-88C8-1D996991316F}">
      <dsp:nvSpPr>
        <dsp:cNvPr id="0" name=""/>
        <dsp:cNvSpPr/>
      </dsp:nvSpPr>
      <dsp:spPr>
        <a:xfrm>
          <a:off x="1755836" y="816236"/>
          <a:ext cx="359063" cy="359063"/>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A09BB-1A4E-4EC3-8AE6-C60D62C0220E}">
      <dsp:nvSpPr>
        <dsp:cNvPr id="0" name=""/>
        <dsp:cNvSpPr/>
      </dsp:nvSpPr>
      <dsp:spPr>
        <a:xfrm rot="5400000">
          <a:off x="2753010" y="394939"/>
          <a:ext cx="1266791" cy="2107913"/>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F2B6F6-27F2-4192-9A5C-03874156C2A1}">
      <dsp:nvSpPr>
        <dsp:cNvPr id="0" name=""/>
        <dsp:cNvSpPr/>
      </dsp:nvSpPr>
      <dsp:spPr>
        <a:xfrm>
          <a:off x="2541551" y="1024751"/>
          <a:ext cx="1903036" cy="166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Predict</a:t>
          </a:r>
          <a:endParaRPr lang="en-US" sz="3500" kern="1200" dirty="0"/>
        </a:p>
      </dsp:txBody>
      <dsp:txXfrm>
        <a:off x="2541551" y="1024751"/>
        <a:ext cx="1903036" cy="1668122"/>
      </dsp:txXfrm>
    </dsp:sp>
    <dsp:sp modelId="{67C8D3D0-A75A-44B3-93D9-46F842472F7E}">
      <dsp:nvSpPr>
        <dsp:cNvPr id="0" name=""/>
        <dsp:cNvSpPr/>
      </dsp:nvSpPr>
      <dsp:spPr>
        <a:xfrm>
          <a:off x="4085523" y="239752"/>
          <a:ext cx="359063" cy="359063"/>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0736D-A51C-40D3-A725-312F0146F4E1}">
      <dsp:nvSpPr>
        <dsp:cNvPr id="0" name=""/>
        <dsp:cNvSpPr/>
      </dsp:nvSpPr>
      <dsp:spPr>
        <a:xfrm rot="5400000">
          <a:off x="5082698" y="-181543"/>
          <a:ext cx="1266791" cy="2107913"/>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60FCAA-A97D-45A5-BD78-27906EDE11B9}">
      <dsp:nvSpPr>
        <dsp:cNvPr id="0" name=""/>
        <dsp:cNvSpPr/>
      </dsp:nvSpPr>
      <dsp:spPr>
        <a:xfrm>
          <a:off x="4871239" y="448268"/>
          <a:ext cx="1903036" cy="166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Alert</a:t>
          </a:r>
          <a:endParaRPr lang="en-US" sz="3500" kern="1200" dirty="0"/>
        </a:p>
      </dsp:txBody>
      <dsp:txXfrm>
        <a:off x="4871239" y="448268"/>
        <a:ext cx="1903036" cy="1668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D2289-21DA-4382-8591-01E0BFCFDBF0}">
      <dsp:nvSpPr>
        <dsp:cNvPr id="0" name=""/>
        <dsp:cNvSpPr/>
      </dsp:nvSpPr>
      <dsp:spPr>
        <a:xfrm>
          <a:off x="1964519" y="2180455"/>
          <a:ext cx="1540198" cy="132791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5560" numCol="1" spcCol="1270" anchor="ctr" anchorCtr="0">
          <a:noAutofit/>
        </a:bodyPr>
        <a:lstStyle/>
        <a:p>
          <a:pPr lvl="0" algn="ctr" defTabSz="1244600">
            <a:lnSpc>
              <a:spcPct val="90000"/>
            </a:lnSpc>
            <a:spcBef>
              <a:spcPct val="0"/>
            </a:spcBef>
            <a:spcAft>
              <a:spcPct val="35000"/>
            </a:spcAft>
          </a:pPr>
          <a:r>
            <a:rPr lang="en-US" sz="2800" kern="1200" dirty="0" smtClean="0"/>
            <a:t>Temp.</a:t>
          </a:r>
          <a:endParaRPr lang="en-US" sz="2800" kern="1200" dirty="0"/>
        </a:p>
      </dsp:txBody>
      <dsp:txXfrm>
        <a:off x="2203529" y="2386523"/>
        <a:ext cx="1062178" cy="915783"/>
      </dsp:txXfrm>
    </dsp:sp>
    <dsp:sp modelId="{C8D6AB07-EA5F-4B8C-BE83-A4572D759EFF}">
      <dsp:nvSpPr>
        <dsp:cNvPr id="0" name=""/>
        <dsp:cNvSpPr/>
      </dsp:nvSpPr>
      <dsp:spPr>
        <a:xfrm>
          <a:off x="2004532" y="2766704"/>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9E28C-C041-46AC-8B70-57A752CC4A42}">
      <dsp:nvSpPr>
        <dsp:cNvPr id="0" name=""/>
        <dsp:cNvSpPr/>
      </dsp:nvSpPr>
      <dsp:spPr>
        <a:xfrm>
          <a:off x="647951" y="1467202"/>
          <a:ext cx="1540198" cy="1327919"/>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CC03DC-3850-49D6-9A31-A3F16CF6E549}">
      <dsp:nvSpPr>
        <dsp:cNvPr id="0" name=""/>
        <dsp:cNvSpPr/>
      </dsp:nvSpPr>
      <dsp:spPr>
        <a:xfrm>
          <a:off x="1696492" y="2619703"/>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A2004-5DC0-4770-AF10-7EE0CBCDB35F}">
      <dsp:nvSpPr>
        <dsp:cNvPr id="0" name=""/>
        <dsp:cNvSpPr/>
      </dsp:nvSpPr>
      <dsp:spPr>
        <a:xfrm>
          <a:off x="3276703" y="1451414"/>
          <a:ext cx="1540198" cy="132791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5560" numCol="1" spcCol="1270" anchor="ctr" anchorCtr="0">
          <a:noAutofit/>
        </a:bodyPr>
        <a:lstStyle/>
        <a:p>
          <a:pPr lvl="0" algn="ctr" defTabSz="1244600">
            <a:lnSpc>
              <a:spcPct val="90000"/>
            </a:lnSpc>
            <a:spcBef>
              <a:spcPct val="0"/>
            </a:spcBef>
            <a:spcAft>
              <a:spcPct val="35000"/>
            </a:spcAft>
          </a:pPr>
          <a:r>
            <a:rPr lang="en-US" sz="2800" kern="1200" dirty="0" smtClean="0"/>
            <a:t>Level</a:t>
          </a:r>
          <a:endParaRPr lang="en-US" sz="2800" kern="1200" dirty="0"/>
        </a:p>
      </dsp:txBody>
      <dsp:txXfrm>
        <a:off x="3515713" y="1657482"/>
        <a:ext cx="1062178" cy="915783"/>
      </dsp:txXfrm>
    </dsp:sp>
    <dsp:sp modelId="{B979C189-3FEA-4271-8D6B-77E3E6F67EF1}">
      <dsp:nvSpPr>
        <dsp:cNvPr id="0" name=""/>
        <dsp:cNvSpPr/>
      </dsp:nvSpPr>
      <dsp:spPr>
        <a:xfrm>
          <a:off x="4329629" y="2602512"/>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BC612-8153-4BD3-9A7C-319F016D2365}">
      <dsp:nvSpPr>
        <dsp:cNvPr id="0" name=""/>
        <dsp:cNvSpPr/>
      </dsp:nvSpPr>
      <dsp:spPr>
        <a:xfrm>
          <a:off x="4588886" y="2180455"/>
          <a:ext cx="1540198" cy="1327919"/>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000" r="-1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57D1B-E491-464B-802F-344524F0E461}">
      <dsp:nvSpPr>
        <dsp:cNvPr id="0" name=""/>
        <dsp:cNvSpPr/>
      </dsp:nvSpPr>
      <dsp:spPr>
        <a:xfrm>
          <a:off x="4628899" y="2766704"/>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DDA9B3-3476-4651-8B1D-8E08ABEAC7EC}">
      <dsp:nvSpPr>
        <dsp:cNvPr id="0" name=""/>
        <dsp:cNvSpPr/>
      </dsp:nvSpPr>
      <dsp:spPr>
        <a:xfrm>
          <a:off x="1964519" y="725531"/>
          <a:ext cx="1540198" cy="132791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5560" numCol="1" spcCol="1270" anchor="ctr" anchorCtr="0">
          <a:noAutofit/>
        </a:bodyPr>
        <a:lstStyle/>
        <a:p>
          <a:pPr lvl="0" algn="ctr" defTabSz="1244600">
            <a:lnSpc>
              <a:spcPct val="90000"/>
            </a:lnSpc>
            <a:spcBef>
              <a:spcPct val="0"/>
            </a:spcBef>
            <a:spcAft>
              <a:spcPct val="35000"/>
            </a:spcAft>
          </a:pPr>
          <a:r>
            <a:rPr lang="en-US" sz="2800" kern="1200" smtClean="0"/>
            <a:t>Rain</a:t>
          </a:r>
          <a:endParaRPr lang="en-US" sz="2800" kern="1200" dirty="0"/>
        </a:p>
      </dsp:txBody>
      <dsp:txXfrm>
        <a:off x="2203529" y="931599"/>
        <a:ext cx="1062178" cy="915783"/>
      </dsp:txXfrm>
    </dsp:sp>
    <dsp:sp modelId="{F2740435-1F6C-42EA-9599-855757FAD0AC}">
      <dsp:nvSpPr>
        <dsp:cNvPr id="0" name=""/>
        <dsp:cNvSpPr/>
      </dsp:nvSpPr>
      <dsp:spPr>
        <a:xfrm>
          <a:off x="3008675" y="754300"/>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8344D-754A-40FF-8CAD-FCBF5195D38B}">
      <dsp:nvSpPr>
        <dsp:cNvPr id="0" name=""/>
        <dsp:cNvSpPr/>
      </dsp:nvSpPr>
      <dsp:spPr>
        <a:xfrm>
          <a:off x="3276703" y="0"/>
          <a:ext cx="1540198" cy="1327919"/>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2CDCB8-AAD3-4878-9BF8-6910D5179F89}">
      <dsp:nvSpPr>
        <dsp:cNvPr id="0" name=""/>
        <dsp:cNvSpPr/>
      </dsp:nvSpPr>
      <dsp:spPr>
        <a:xfrm>
          <a:off x="3322196" y="583091"/>
          <a:ext cx="180329" cy="15542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9DDE7-0759-4204-9364-6107C1EAEA66}">
      <dsp:nvSpPr>
        <dsp:cNvPr id="0" name=""/>
        <dsp:cNvSpPr/>
      </dsp:nvSpPr>
      <dsp:spPr>
        <a:xfrm>
          <a:off x="1305935" y="2177621"/>
          <a:ext cx="1538387" cy="1320528"/>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US" sz="1900" kern="1200" dirty="0" smtClean="0"/>
            <a:t>Soil wetness</a:t>
          </a:r>
          <a:endParaRPr lang="en-US" sz="1900" kern="1200" dirty="0"/>
        </a:p>
      </dsp:txBody>
      <dsp:txXfrm>
        <a:off x="1544178" y="2382125"/>
        <a:ext cx="1061901" cy="911520"/>
      </dsp:txXfrm>
    </dsp:sp>
    <dsp:sp modelId="{07C27345-83A7-49CC-BE65-A452A3D23DA4}">
      <dsp:nvSpPr>
        <dsp:cNvPr id="0" name=""/>
        <dsp:cNvSpPr/>
      </dsp:nvSpPr>
      <dsp:spPr>
        <a:xfrm>
          <a:off x="1354051" y="2761151"/>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3B11AD-389B-47AF-8406-1B5E49C03D75}">
      <dsp:nvSpPr>
        <dsp:cNvPr id="0" name=""/>
        <dsp:cNvSpPr/>
      </dsp:nvSpPr>
      <dsp:spPr>
        <a:xfrm>
          <a:off x="0" y="1459806"/>
          <a:ext cx="1538387" cy="132052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11A8A0-F06E-4D01-B7B0-280F77B13BDB}">
      <dsp:nvSpPr>
        <dsp:cNvPr id="0" name=""/>
        <dsp:cNvSpPr/>
      </dsp:nvSpPr>
      <dsp:spPr>
        <a:xfrm>
          <a:off x="1041630" y="2597218"/>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CD92DE-871C-4FCD-8465-066B58321557}">
      <dsp:nvSpPr>
        <dsp:cNvPr id="0" name=""/>
        <dsp:cNvSpPr/>
      </dsp:nvSpPr>
      <dsp:spPr>
        <a:xfrm>
          <a:off x="2610514" y="1449691"/>
          <a:ext cx="1538387" cy="1320528"/>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US" sz="1900" kern="1200" dirty="0" smtClean="0"/>
            <a:t>Humidity</a:t>
          </a:r>
          <a:endParaRPr lang="en-US" sz="1900" kern="1200" dirty="0"/>
        </a:p>
      </dsp:txBody>
      <dsp:txXfrm>
        <a:off x="2848757" y="1654195"/>
        <a:ext cx="1061901" cy="911520"/>
      </dsp:txXfrm>
    </dsp:sp>
    <dsp:sp modelId="{247A18AA-953E-4F0B-8C76-9BE21E33BDCF}">
      <dsp:nvSpPr>
        <dsp:cNvPr id="0" name=""/>
        <dsp:cNvSpPr/>
      </dsp:nvSpPr>
      <dsp:spPr>
        <a:xfrm>
          <a:off x="3664343" y="2585708"/>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E5C565-5942-4678-B227-5739D172CFC3}">
      <dsp:nvSpPr>
        <dsp:cNvPr id="0" name=""/>
        <dsp:cNvSpPr/>
      </dsp:nvSpPr>
      <dsp:spPr>
        <a:xfrm>
          <a:off x="3921871" y="2175528"/>
          <a:ext cx="1538387" cy="132052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C9B26-ACA4-4616-9013-A94DAD5D3FC4}">
      <dsp:nvSpPr>
        <dsp:cNvPr id="0" name=""/>
        <dsp:cNvSpPr/>
      </dsp:nvSpPr>
      <dsp:spPr>
        <a:xfrm>
          <a:off x="3957111" y="2767080"/>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F6122D-CE02-42F2-BD21-21EC4D4940F2}">
      <dsp:nvSpPr>
        <dsp:cNvPr id="0" name=""/>
        <dsp:cNvSpPr/>
      </dsp:nvSpPr>
      <dsp:spPr>
        <a:xfrm>
          <a:off x="1305935" y="738155"/>
          <a:ext cx="1538387" cy="1320528"/>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US" sz="1900" kern="1200" dirty="0" smtClean="0"/>
            <a:t>Ground Water</a:t>
          </a:r>
          <a:endParaRPr lang="en-US" sz="1900" kern="1200" dirty="0"/>
        </a:p>
      </dsp:txBody>
      <dsp:txXfrm>
        <a:off x="1544178" y="942659"/>
        <a:ext cx="1061901" cy="911520"/>
      </dsp:txXfrm>
    </dsp:sp>
    <dsp:sp modelId="{2E946B35-D58E-44E9-8720-537DEE6B5257}">
      <dsp:nvSpPr>
        <dsp:cNvPr id="0" name=""/>
        <dsp:cNvSpPr/>
      </dsp:nvSpPr>
      <dsp:spPr>
        <a:xfrm>
          <a:off x="2352987" y="765360"/>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D84341-2209-48F0-991E-B30C601280BA}">
      <dsp:nvSpPr>
        <dsp:cNvPr id="0" name=""/>
        <dsp:cNvSpPr/>
      </dsp:nvSpPr>
      <dsp:spPr>
        <a:xfrm>
          <a:off x="2610514" y="10225"/>
          <a:ext cx="1538387" cy="132052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6B7683-3868-438E-BDD9-55BC903818A6}">
      <dsp:nvSpPr>
        <dsp:cNvPr id="0" name=""/>
        <dsp:cNvSpPr/>
      </dsp:nvSpPr>
      <dsp:spPr>
        <a:xfrm>
          <a:off x="2645755" y="595499"/>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ECD3B-1A05-4743-A85C-47502BD2FCDA}">
      <dsp:nvSpPr>
        <dsp:cNvPr id="0" name=""/>
        <dsp:cNvSpPr/>
      </dsp:nvSpPr>
      <dsp:spPr>
        <a:xfrm>
          <a:off x="3921871" y="736062"/>
          <a:ext cx="1538387" cy="1320528"/>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US" sz="1900" kern="1200" dirty="0" smtClean="0"/>
            <a:t>Wind</a:t>
          </a:r>
          <a:endParaRPr lang="en-US" sz="1900" kern="1200" dirty="0"/>
        </a:p>
      </dsp:txBody>
      <dsp:txXfrm>
        <a:off x="4160114" y="940566"/>
        <a:ext cx="1061901" cy="911520"/>
      </dsp:txXfrm>
    </dsp:sp>
    <dsp:sp modelId="{E983AE34-945E-45A8-993C-6F9FB456166A}">
      <dsp:nvSpPr>
        <dsp:cNvPr id="0" name=""/>
        <dsp:cNvSpPr/>
      </dsp:nvSpPr>
      <dsp:spPr>
        <a:xfrm>
          <a:off x="5244748" y="1318894"/>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91A41-05A9-4F10-BF1C-31E485FDA8EA}">
      <dsp:nvSpPr>
        <dsp:cNvPr id="0" name=""/>
        <dsp:cNvSpPr/>
      </dsp:nvSpPr>
      <dsp:spPr>
        <a:xfrm>
          <a:off x="5238649" y="1461899"/>
          <a:ext cx="1538387" cy="132052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736AD-0BE2-4925-BA32-4F7657791E51}">
      <dsp:nvSpPr>
        <dsp:cNvPr id="0" name=""/>
        <dsp:cNvSpPr/>
      </dsp:nvSpPr>
      <dsp:spPr>
        <a:xfrm>
          <a:off x="5549037" y="1485268"/>
          <a:ext cx="179591" cy="154863"/>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5CDDF-5EDC-4EE0-A6A6-2C3172AC5070}">
      <dsp:nvSpPr>
        <dsp:cNvPr id="0" name=""/>
        <dsp:cNvSpPr/>
      </dsp:nvSpPr>
      <dsp:spPr>
        <a:xfrm>
          <a:off x="3935825" y="2385694"/>
          <a:ext cx="1733137" cy="11226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Validation through satellite data</a:t>
          </a:r>
          <a:endParaRPr lang="en-US" sz="1200" kern="1200" dirty="0"/>
        </a:p>
      </dsp:txBody>
      <dsp:txXfrm>
        <a:off x="4480428" y="2691026"/>
        <a:ext cx="1163872" cy="792686"/>
      </dsp:txXfrm>
    </dsp:sp>
    <dsp:sp modelId="{822E98A1-FE13-4690-A1AE-008567C0C883}">
      <dsp:nvSpPr>
        <dsp:cNvPr id="0" name=""/>
        <dsp:cNvSpPr/>
      </dsp:nvSpPr>
      <dsp:spPr>
        <a:xfrm>
          <a:off x="1108074" y="2385694"/>
          <a:ext cx="1733137" cy="11226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Humidity and rainfall modeling</a:t>
          </a:r>
          <a:endParaRPr lang="en-US" sz="1200" kern="1200" dirty="0"/>
        </a:p>
      </dsp:txBody>
      <dsp:txXfrm>
        <a:off x="1132736" y="2691026"/>
        <a:ext cx="1163872" cy="792686"/>
      </dsp:txXfrm>
    </dsp:sp>
    <dsp:sp modelId="{61AA610A-D3EC-4988-BB82-8B87EDA04BD8}">
      <dsp:nvSpPr>
        <dsp:cNvPr id="0" name=""/>
        <dsp:cNvSpPr/>
      </dsp:nvSpPr>
      <dsp:spPr>
        <a:xfrm>
          <a:off x="3935825" y="0"/>
          <a:ext cx="1733137" cy="11226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baseline="0" dirty="0" smtClean="0"/>
            <a:t>River bed structure at sensor location</a:t>
          </a:r>
          <a:endParaRPr lang="en-US" sz="1200" kern="1200" dirty="0"/>
        </a:p>
      </dsp:txBody>
      <dsp:txXfrm>
        <a:off x="4480428" y="24662"/>
        <a:ext cx="1163872" cy="792686"/>
      </dsp:txXfrm>
    </dsp:sp>
    <dsp:sp modelId="{91458D02-B31F-4DF5-94BA-7337E60863C3}">
      <dsp:nvSpPr>
        <dsp:cNvPr id="0" name=""/>
        <dsp:cNvSpPr/>
      </dsp:nvSpPr>
      <dsp:spPr>
        <a:xfrm>
          <a:off x="1108074" y="0"/>
          <a:ext cx="1733137" cy="11226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Water flow modeling / simulation</a:t>
          </a:r>
          <a:endParaRPr lang="en-US" sz="1200" kern="1200" dirty="0"/>
        </a:p>
      </dsp:txBody>
      <dsp:txXfrm>
        <a:off x="1132736" y="24662"/>
        <a:ext cx="1163872" cy="792686"/>
      </dsp:txXfrm>
    </dsp:sp>
    <dsp:sp modelId="{3C331377-FB02-421A-81C2-8BA6ECBA4FCB}">
      <dsp:nvSpPr>
        <dsp:cNvPr id="0" name=""/>
        <dsp:cNvSpPr/>
      </dsp:nvSpPr>
      <dsp:spPr>
        <a:xfrm>
          <a:off x="1834308" y="199977"/>
          <a:ext cx="1519126" cy="1519126"/>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Flood locations</a:t>
          </a:r>
          <a:endParaRPr lang="en-US" sz="1500" kern="1200" dirty="0"/>
        </a:p>
      </dsp:txBody>
      <dsp:txXfrm>
        <a:off x="2279250" y="644919"/>
        <a:ext cx="1074184" cy="1074184"/>
      </dsp:txXfrm>
    </dsp:sp>
    <dsp:sp modelId="{22550ADA-DF64-421D-B129-9ACB9FB9A0BE}">
      <dsp:nvSpPr>
        <dsp:cNvPr id="0" name=""/>
        <dsp:cNvSpPr/>
      </dsp:nvSpPr>
      <dsp:spPr>
        <a:xfrm rot="5400000">
          <a:off x="3423602" y="199977"/>
          <a:ext cx="1519126" cy="1519126"/>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Water level &amp;  flow rate</a:t>
          </a:r>
          <a:endParaRPr lang="en-US" sz="1500" kern="1200" dirty="0"/>
        </a:p>
      </dsp:txBody>
      <dsp:txXfrm rot="-5400000">
        <a:off x="3423602" y="644919"/>
        <a:ext cx="1074184" cy="1074184"/>
      </dsp:txXfrm>
    </dsp:sp>
    <dsp:sp modelId="{AAF871C6-8531-42FE-A9F8-A128AA34F617}">
      <dsp:nvSpPr>
        <dsp:cNvPr id="0" name=""/>
        <dsp:cNvSpPr/>
      </dsp:nvSpPr>
      <dsp:spPr>
        <a:xfrm rot="10800000">
          <a:off x="3423602" y="1789271"/>
          <a:ext cx="1519126" cy="1519126"/>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Return time</a:t>
          </a:r>
          <a:endParaRPr lang="en-US" sz="1500" kern="1200" dirty="0"/>
        </a:p>
      </dsp:txBody>
      <dsp:txXfrm rot="10800000">
        <a:off x="3423602" y="1789271"/>
        <a:ext cx="1074184" cy="1074184"/>
      </dsp:txXfrm>
    </dsp:sp>
    <dsp:sp modelId="{5E2DD9B9-3418-4D4E-A48E-3ABB0DA85A52}">
      <dsp:nvSpPr>
        <dsp:cNvPr id="0" name=""/>
        <dsp:cNvSpPr/>
      </dsp:nvSpPr>
      <dsp:spPr>
        <a:xfrm rot="16200000">
          <a:off x="1834308" y="1789271"/>
          <a:ext cx="1519126" cy="1519126"/>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Arrival time</a:t>
          </a:r>
          <a:endParaRPr lang="en-US" sz="1500" kern="1200" dirty="0"/>
        </a:p>
      </dsp:txBody>
      <dsp:txXfrm rot="5400000">
        <a:off x="2279250" y="1789271"/>
        <a:ext cx="1074184" cy="1074184"/>
      </dsp:txXfrm>
    </dsp:sp>
    <dsp:sp modelId="{AD3223D8-BF17-4FB0-BD92-BDF9F9F10FCA}">
      <dsp:nvSpPr>
        <dsp:cNvPr id="0" name=""/>
        <dsp:cNvSpPr/>
      </dsp:nvSpPr>
      <dsp:spPr>
        <a:xfrm>
          <a:off x="3126267" y="1438433"/>
          <a:ext cx="524502" cy="456088"/>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A58DDA-D8DD-4717-BED8-170975163E65}">
      <dsp:nvSpPr>
        <dsp:cNvPr id="0" name=""/>
        <dsp:cNvSpPr/>
      </dsp:nvSpPr>
      <dsp:spPr>
        <a:xfrm rot="10800000">
          <a:off x="3126267" y="1613852"/>
          <a:ext cx="524502" cy="456088"/>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A489F-A597-4D75-AE58-AE9C4FF94B7F}">
      <dsp:nvSpPr>
        <dsp:cNvPr id="0" name=""/>
        <dsp:cNvSpPr/>
      </dsp:nvSpPr>
      <dsp:spPr>
        <a:xfrm>
          <a:off x="1615486" y="171105"/>
          <a:ext cx="1629889" cy="13708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AF2E49-4E54-4FBD-BF86-0732259ED40B}">
      <dsp:nvSpPr>
        <dsp:cNvPr id="0" name=""/>
        <dsp:cNvSpPr/>
      </dsp:nvSpPr>
      <dsp:spPr>
        <a:xfrm>
          <a:off x="1008294" y="747388"/>
          <a:ext cx="883341" cy="883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TV</a:t>
          </a:r>
          <a:endParaRPr lang="en-US" sz="2000" kern="1200" dirty="0"/>
        </a:p>
      </dsp:txBody>
      <dsp:txXfrm>
        <a:off x="1008294" y="747388"/>
        <a:ext cx="883341" cy="883341"/>
      </dsp:txXfrm>
    </dsp:sp>
    <dsp:sp modelId="{0729807D-D0E0-4091-B617-593F68DABA35}">
      <dsp:nvSpPr>
        <dsp:cNvPr id="0" name=""/>
        <dsp:cNvSpPr/>
      </dsp:nvSpPr>
      <dsp:spPr>
        <a:xfrm>
          <a:off x="4138853" y="171105"/>
          <a:ext cx="1629889" cy="137085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DE1D37-1B34-46BA-9722-1D4B160A205C}">
      <dsp:nvSpPr>
        <dsp:cNvPr id="0" name=""/>
        <dsp:cNvSpPr/>
      </dsp:nvSpPr>
      <dsp:spPr>
        <a:xfrm>
          <a:off x="3531661" y="747388"/>
          <a:ext cx="883341" cy="883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Radio</a:t>
          </a:r>
          <a:endParaRPr lang="en-US" sz="2000" kern="1200" dirty="0"/>
        </a:p>
      </dsp:txBody>
      <dsp:txXfrm>
        <a:off x="3531661" y="747388"/>
        <a:ext cx="883341" cy="883341"/>
      </dsp:txXfrm>
    </dsp:sp>
    <dsp:sp modelId="{4E2EB6ED-017D-47F7-9BEB-33D4E5F76F8D}">
      <dsp:nvSpPr>
        <dsp:cNvPr id="0" name=""/>
        <dsp:cNvSpPr/>
      </dsp:nvSpPr>
      <dsp:spPr>
        <a:xfrm>
          <a:off x="1615486" y="1877645"/>
          <a:ext cx="1629889" cy="13708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A99513-B655-4B39-8C6B-ADE55DD2ACE5}">
      <dsp:nvSpPr>
        <dsp:cNvPr id="0" name=""/>
        <dsp:cNvSpPr/>
      </dsp:nvSpPr>
      <dsp:spPr>
        <a:xfrm>
          <a:off x="1008294" y="2453927"/>
          <a:ext cx="883341" cy="883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SMS</a:t>
          </a:r>
          <a:endParaRPr lang="en-US" sz="2000" kern="1200" dirty="0"/>
        </a:p>
      </dsp:txBody>
      <dsp:txXfrm>
        <a:off x="1008294" y="2453927"/>
        <a:ext cx="883341" cy="883341"/>
      </dsp:txXfrm>
    </dsp:sp>
    <dsp:sp modelId="{5CC91D32-9D36-412C-9F60-78FC504E9DE8}">
      <dsp:nvSpPr>
        <dsp:cNvPr id="0" name=""/>
        <dsp:cNvSpPr/>
      </dsp:nvSpPr>
      <dsp:spPr>
        <a:xfrm>
          <a:off x="4138853" y="1877645"/>
          <a:ext cx="1629889" cy="137085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46319-E51E-4225-BD34-0DA4255E000A}">
      <dsp:nvSpPr>
        <dsp:cNvPr id="0" name=""/>
        <dsp:cNvSpPr/>
      </dsp:nvSpPr>
      <dsp:spPr>
        <a:xfrm>
          <a:off x="3531661" y="2453927"/>
          <a:ext cx="883341" cy="883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Local Alarm</a:t>
          </a:r>
          <a:endParaRPr lang="en-US" sz="2000" kern="1200" dirty="0"/>
        </a:p>
      </dsp:txBody>
      <dsp:txXfrm>
        <a:off x="3531661" y="2453927"/>
        <a:ext cx="883341" cy="8833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4278C-9223-4EDB-B6B8-2B17BA4D736F}">
      <dsp:nvSpPr>
        <dsp:cNvPr id="0" name=""/>
        <dsp:cNvSpPr/>
      </dsp:nvSpPr>
      <dsp:spPr>
        <a:xfrm>
          <a:off x="2117" y="97062"/>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err="1" smtClean="0"/>
            <a:t>std</a:t>
          </a:r>
          <a:endParaRPr lang="en-US" sz="1500" kern="1200" dirty="0"/>
        </a:p>
      </dsp:txBody>
      <dsp:txXfrm>
        <a:off x="2117" y="97062"/>
        <a:ext cx="2064878" cy="432000"/>
      </dsp:txXfrm>
    </dsp:sp>
    <dsp:sp modelId="{A63692B1-861B-49A8-A659-5DBE6B5B92C7}">
      <dsp:nvSpPr>
        <dsp:cNvPr id="0" name=""/>
        <dsp:cNvSpPr/>
      </dsp:nvSpPr>
      <dsp:spPr>
        <a:xfrm>
          <a:off x="2117" y="529062"/>
          <a:ext cx="2064878" cy="2882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Char</a:t>
          </a:r>
          <a:endParaRPr lang="en-US" sz="1500" kern="1200" dirty="0"/>
        </a:p>
        <a:p>
          <a:pPr marL="114300" lvl="1" indent="-114300" algn="l" defTabSz="666750">
            <a:lnSpc>
              <a:spcPct val="90000"/>
            </a:lnSpc>
            <a:spcBef>
              <a:spcPct val="0"/>
            </a:spcBef>
            <a:spcAft>
              <a:spcPct val="15000"/>
            </a:spcAft>
            <a:buChar char="••"/>
          </a:pPr>
          <a:r>
            <a:rPr lang="en-US" sz="1500" kern="1200" dirty="0" err="1" smtClean="0"/>
            <a:t>ExpInt</a:t>
          </a:r>
          <a:endParaRPr lang="en-US" sz="1500" kern="1200" dirty="0"/>
        </a:p>
        <a:p>
          <a:pPr marL="114300" lvl="1" indent="-114300" algn="l" defTabSz="666750">
            <a:lnSpc>
              <a:spcPct val="90000"/>
            </a:lnSpc>
            <a:spcBef>
              <a:spcPct val="0"/>
            </a:spcBef>
            <a:spcAft>
              <a:spcPct val="15000"/>
            </a:spcAft>
            <a:buChar char="••"/>
          </a:pPr>
          <a:r>
            <a:rPr lang="en-US" sz="1500" kern="1200" dirty="0" smtClean="0"/>
            <a:t>List</a:t>
          </a:r>
          <a:endParaRPr lang="en-US" sz="1500" kern="1200" dirty="0"/>
        </a:p>
        <a:p>
          <a:pPr marL="114300" lvl="1" indent="-114300" algn="l" defTabSz="666750">
            <a:lnSpc>
              <a:spcPct val="90000"/>
            </a:lnSpc>
            <a:spcBef>
              <a:spcPct val="0"/>
            </a:spcBef>
            <a:spcAft>
              <a:spcPct val="15000"/>
            </a:spcAft>
            <a:buChar char="••"/>
          </a:pPr>
          <a:r>
            <a:rPr lang="en-US" sz="1500" kern="1200" dirty="0" smtClean="0"/>
            <a:t>Macro</a:t>
          </a:r>
          <a:endParaRPr lang="en-US" sz="1500" kern="1200" dirty="0"/>
        </a:p>
        <a:p>
          <a:pPr marL="114300" lvl="1" indent="-114300" algn="l" defTabSz="666750">
            <a:lnSpc>
              <a:spcPct val="90000"/>
            </a:lnSpc>
            <a:spcBef>
              <a:spcPct val="0"/>
            </a:spcBef>
            <a:spcAft>
              <a:spcPct val="15000"/>
            </a:spcAft>
            <a:buChar char="••"/>
          </a:pPr>
          <a:r>
            <a:rPr lang="en-US" sz="1500" kern="1200" dirty="0" smtClean="0"/>
            <a:t>Math</a:t>
          </a:r>
          <a:endParaRPr lang="en-US" sz="1500" kern="1200" dirty="0"/>
        </a:p>
        <a:p>
          <a:pPr marL="114300" lvl="1" indent="-114300" algn="l" defTabSz="666750">
            <a:lnSpc>
              <a:spcPct val="90000"/>
            </a:lnSpc>
            <a:spcBef>
              <a:spcPct val="0"/>
            </a:spcBef>
            <a:spcAft>
              <a:spcPct val="15000"/>
            </a:spcAft>
            <a:buChar char="••"/>
          </a:pPr>
          <a:r>
            <a:rPr lang="en-US" sz="1500" kern="1200" dirty="0" err="1" smtClean="0"/>
            <a:t>Mem</a:t>
          </a:r>
          <a:endParaRPr lang="en-US" sz="1500" kern="1200" dirty="0"/>
        </a:p>
        <a:p>
          <a:pPr marL="114300" lvl="1" indent="-114300" algn="l" defTabSz="666750">
            <a:lnSpc>
              <a:spcPct val="90000"/>
            </a:lnSpc>
            <a:spcBef>
              <a:spcPct val="0"/>
            </a:spcBef>
            <a:spcAft>
              <a:spcPct val="15000"/>
            </a:spcAft>
            <a:buChar char="••"/>
          </a:pPr>
          <a:r>
            <a:rPr lang="en-US" sz="1500" kern="1200" dirty="0" err="1" smtClean="0"/>
            <a:t>Reg</a:t>
          </a:r>
          <a:endParaRPr lang="en-US" sz="1500" kern="1200" dirty="0"/>
        </a:p>
        <a:p>
          <a:pPr marL="114300" lvl="1" indent="-114300" algn="l" defTabSz="666750">
            <a:lnSpc>
              <a:spcPct val="90000"/>
            </a:lnSpc>
            <a:spcBef>
              <a:spcPct val="0"/>
            </a:spcBef>
            <a:spcAft>
              <a:spcPct val="15000"/>
            </a:spcAft>
            <a:buChar char="••"/>
          </a:pPr>
          <a:r>
            <a:rPr lang="en-US" sz="1500" kern="1200" dirty="0" err="1" smtClean="0"/>
            <a:t>Str</a:t>
          </a:r>
          <a:endParaRPr lang="en-US" sz="1500" kern="1200" dirty="0"/>
        </a:p>
        <a:p>
          <a:pPr marL="114300" lvl="1" indent="-114300" algn="l" defTabSz="666750">
            <a:lnSpc>
              <a:spcPct val="90000"/>
            </a:lnSpc>
            <a:spcBef>
              <a:spcPct val="0"/>
            </a:spcBef>
            <a:spcAft>
              <a:spcPct val="15000"/>
            </a:spcAft>
            <a:buChar char="••"/>
          </a:pPr>
          <a:r>
            <a:rPr lang="en-US" sz="1500" kern="1200" dirty="0" smtClean="0"/>
            <a:t>Stream</a:t>
          </a:r>
          <a:endParaRPr lang="en-US" sz="1500" kern="1200" dirty="0"/>
        </a:p>
        <a:p>
          <a:pPr marL="114300" lvl="1" indent="-114300" algn="l" defTabSz="666750">
            <a:lnSpc>
              <a:spcPct val="90000"/>
            </a:lnSpc>
            <a:spcBef>
              <a:spcPct val="0"/>
            </a:spcBef>
            <a:spcAft>
              <a:spcPct val="15000"/>
            </a:spcAft>
            <a:buChar char="••"/>
          </a:pPr>
          <a:r>
            <a:rPr lang="en-US" sz="1500" kern="1200" dirty="0" smtClean="0"/>
            <a:t>Task</a:t>
          </a:r>
          <a:endParaRPr lang="en-US" sz="1500" kern="1200" dirty="0"/>
        </a:p>
        <a:p>
          <a:pPr marL="114300" lvl="1" indent="-114300" algn="l" defTabSz="666750">
            <a:lnSpc>
              <a:spcPct val="90000"/>
            </a:lnSpc>
            <a:spcBef>
              <a:spcPct val="0"/>
            </a:spcBef>
            <a:spcAft>
              <a:spcPct val="15000"/>
            </a:spcAft>
            <a:buChar char="••"/>
          </a:pPr>
          <a:r>
            <a:rPr lang="en-US" sz="1500" kern="1200" dirty="0" smtClean="0"/>
            <a:t>Type</a:t>
          </a:r>
          <a:endParaRPr lang="en-US" sz="1500" kern="1200" dirty="0"/>
        </a:p>
      </dsp:txBody>
      <dsp:txXfrm>
        <a:off x="2117" y="529062"/>
        <a:ext cx="2064878" cy="2882250"/>
      </dsp:txXfrm>
    </dsp:sp>
    <dsp:sp modelId="{B7899076-17F6-4BDB-9FC4-37BCA08B0053}">
      <dsp:nvSpPr>
        <dsp:cNvPr id="0" name=""/>
        <dsp:cNvSpPr/>
      </dsp:nvSpPr>
      <dsp:spPr>
        <a:xfrm>
          <a:off x="2356079" y="97062"/>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err="1" smtClean="0"/>
            <a:t>int</a:t>
          </a:r>
          <a:endParaRPr lang="en-US" sz="1500" kern="1200" dirty="0"/>
        </a:p>
      </dsp:txBody>
      <dsp:txXfrm>
        <a:off x="2356079" y="97062"/>
        <a:ext cx="2064878" cy="432000"/>
      </dsp:txXfrm>
    </dsp:sp>
    <dsp:sp modelId="{74ED25E2-0F4A-49A5-8734-3648B57EE4BE}">
      <dsp:nvSpPr>
        <dsp:cNvPr id="0" name=""/>
        <dsp:cNvSpPr/>
      </dsp:nvSpPr>
      <dsp:spPr>
        <a:xfrm>
          <a:off x="2356079" y="529062"/>
          <a:ext cx="2064878" cy="2882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Event</a:t>
          </a:r>
          <a:endParaRPr lang="en-US" sz="1500" kern="1200" dirty="0"/>
        </a:p>
        <a:p>
          <a:pPr marL="114300" lvl="1" indent="-114300" algn="l" defTabSz="666750">
            <a:lnSpc>
              <a:spcPct val="90000"/>
            </a:lnSpc>
            <a:spcBef>
              <a:spcPct val="0"/>
            </a:spcBef>
            <a:spcAft>
              <a:spcPct val="15000"/>
            </a:spcAft>
            <a:buChar char="••"/>
          </a:pPr>
          <a:r>
            <a:rPr lang="en-US" sz="1500" kern="1200" dirty="0" smtClean="0"/>
            <a:t>EEPROM</a:t>
          </a:r>
          <a:endParaRPr lang="en-US" sz="1500" kern="1200" dirty="0"/>
        </a:p>
        <a:p>
          <a:pPr marL="114300" lvl="1" indent="-114300" algn="l" defTabSz="666750">
            <a:lnSpc>
              <a:spcPct val="90000"/>
            </a:lnSpc>
            <a:spcBef>
              <a:spcPct val="0"/>
            </a:spcBef>
            <a:spcAft>
              <a:spcPct val="15000"/>
            </a:spcAft>
            <a:buChar char="••"/>
          </a:pPr>
          <a:r>
            <a:rPr lang="en-US" sz="1500" kern="1200" dirty="0" smtClean="0"/>
            <a:t>Power</a:t>
          </a:r>
          <a:endParaRPr lang="en-US" sz="1500" kern="1200" dirty="0"/>
        </a:p>
        <a:p>
          <a:pPr marL="114300" lvl="1" indent="-114300" algn="l" defTabSz="666750">
            <a:lnSpc>
              <a:spcPct val="90000"/>
            </a:lnSpc>
            <a:spcBef>
              <a:spcPct val="0"/>
            </a:spcBef>
            <a:spcAft>
              <a:spcPct val="15000"/>
            </a:spcAft>
            <a:buChar char="••"/>
          </a:pPr>
          <a:r>
            <a:rPr lang="en-US" sz="1500" kern="1200" dirty="0" smtClean="0"/>
            <a:t>SPI</a:t>
          </a:r>
          <a:endParaRPr lang="en-US" sz="1500" kern="1200" dirty="0"/>
        </a:p>
      </dsp:txBody>
      <dsp:txXfrm>
        <a:off x="2356079" y="529062"/>
        <a:ext cx="2064878" cy="2882250"/>
      </dsp:txXfrm>
    </dsp:sp>
    <dsp:sp modelId="{E701DE6E-3838-40EF-9CFD-4E32F462EA72}">
      <dsp:nvSpPr>
        <dsp:cNvPr id="0" name=""/>
        <dsp:cNvSpPr/>
      </dsp:nvSpPr>
      <dsp:spPr>
        <a:xfrm>
          <a:off x="4710040" y="97062"/>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err="1" smtClean="0"/>
            <a:t>ext</a:t>
          </a:r>
          <a:endParaRPr lang="en-US" sz="1500" kern="1200" dirty="0"/>
        </a:p>
      </dsp:txBody>
      <dsp:txXfrm>
        <a:off x="4710040" y="97062"/>
        <a:ext cx="2064878" cy="432000"/>
      </dsp:txXfrm>
    </dsp:sp>
    <dsp:sp modelId="{72D1E7BC-A87A-4A23-BE9B-C438043AB546}">
      <dsp:nvSpPr>
        <dsp:cNvPr id="0" name=""/>
        <dsp:cNvSpPr/>
      </dsp:nvSpPr>
      <dsp:spPr>
        <a:xfrm>
          <a:off x="4710040" y="529062"/>
          <a:ext cx="2064878" cy="2882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CC2500</a:t>
          </a:r>
          <a:endParaRPr lang="en-US" sz="1500" kern="1200" dirty="0"/>
        </a:p>
        <a:p>
          <a:pPr marL="114300" lvl="1" indent="-114300" algn="l" defTabSz="666750">
            <a:lnSpc>
              <a:spcPct val="90000"/>
            </a:lnSpc>
            <a:spcBef>
              <a:spcPct val="0"/>
            </a:spcBef>
            <a:spcAft>
              <a:spcPct val="15000"/>
            </a:spcAft>
            <a:buChar char="••"/>
          </a:pPr>
          <a:r>
            <a:rPr lang="en-US" sz="1500" kern="1200" dirty="0" smtClean="0"/>
            <a:t>MPX5700</a:t>
          </a:r>
          <a:endParaRPr lang="en-US" sz="1500" kern="1200" dirty="0"/>
        </a:p>
        <a:p>
          <a:pPr marL="114300" lvl="1" indent="-114300" algn="l" defTabSz="666750">
            <a:lnSpc>
              <a:spcPct val="90000"/>
            </a:lnSpc>
            <a:spcBef>
              <a:spcPct val="0"/>
            </a:spcBef>
            <a:spcAft>
              <a:spcPct val="15000"/>
            </a:spcAft>
            <a:buChar char="••"/>
          </a:pPr>
          <a:r>
            <a:rPr lang="en-US" sz="1500" kern="1200" dirty="0" smtClean="0"/>
            <a:t>SIM900</a:t>
          </a:r>
          <a:endParaRPr lang="en-US" sz="1500" kern="1200" dirty="0"/>
        </a:p>
      </dsp:txBody>
      <dsp:txXfrm>
        <a:off x="4710040" y="529062"/>
        <a:ext cx="2064878" cy="28822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31CD-87DF-4699-915C-DB17372177D6}">
      <dsp:nvSpPr>
        <dsp:cNvPr id="0" name=""/>
        <dsp:cNvSpPr/>
      </dsp:nvSpPr>
      <dsp:spPr>
        <a:xfrm>
          <a:off x="2117" y="457343"/>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err="1" smtClean="0"/>
            <a:t>Db</a:t>
          </a:r>
          <a:endParaRPr lang="en-US" sz="1500" kern="1200" dirty="0"/>
        </a:p>
      </dsp:txBody>
      <dsp:txXfrm>
        <a:off x="2117" y="457343"/>
        <a:ext cx="2064878" cy="432000"/>
      </dsp:txXfrm>
    </dsp:sp>
    <dsp:sp modelId="{19989510-FA26-4912-B7E3-EDA403C6D36C}">
      <dsp:nvSpPr>
        <dsp:cNvPr id="0" name=""/>
        <dsp:cNvSpPr/>
      </dsp:nvSpPr>
      <dsp:spPr>
        <a:xfrm>
          <a:off x="2117" y="889343"/>
          <a:ext cx="2064878" cy="2161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DbCmd</a:t>
          </a:r>
          <a:endParaRPr lang="en-US" sz="1500" kern="1200" dirty="0"/>
        </a:p>
        <a:p>
          <a:pPr marL="114300" lvl="1" indent="-114300" algn="l" defTabSz="666750">
            <a:lnSpc>
              <a:spcPct val="90000"/>
            </a:lnSpc>
            <a:spcBef>
              <a:spcPct val="0"/>
            </a:spcBef>
            <a:spcAft>
              <a:spcPct val="15000"/>
            </a:spcAft>
            <a:buChar char="••"/>
          </a:pPr>
          <a:r>
            <a:rPr lang="en-US" sz="1500" kern="1200" dirty="0" err="1" smtClean="0"/>
            <a:t>DbTask</a:t>
          </a:r>
          <a:endParaRPr lang="en-US" sz="1500" kern="1200" dirty="0"/>
        </a:p>
        <a:p>
          <a:pPr marL="114300" lvl="1" indent="-114300" algn="l" defTabSz="666750">
            <a:lnSpc>
              <a:spcPct val="90000"/>
            </a:lnSpc>
            <a:spcBef>
              <a:spcPct val="0"/>
            </a:spcBef>
            <a:spcAft>
              <a:spcPct val="15000"/>
            </a:spcAft>
            <a:buChar char="••"/>
          </a:pPr>
          <a:r>
            <a:rPr lang="en-US" sz="1500" kern="1200" dirty="0" err="1" smtClean="0"/>
            <a:t>DbEventFnGroup</a:t>
          </a:r>
          <a:endParaRPr lang="en-US" sz="1500" kern="1200" dirty="0"/>
        </a:p>
        <a:p>
          <a:pPr marL="114300" lvl="1" indent="-114300" algn="l" defTabSz="666750">
            <a:lnSpc>
              <a:spcPct val="90000"/>
            </a:lnSpc>
            <a:spcBef>
              <a:spcPct val="0"/>
            </a:spcBef>
            <a:spcAft>
              <a:spcPct val="15000"/>
            </a:spcAft>
            <a:buChar char="••"/>
          </a:pPr>
          <a:r>
            <a:rPr lang="en-US" sz="1500" kern="1200" dirty="0" err="1" smtClean="0"/>
            <a:t>DbClnt</a:t>
          </a:r>
          <a:endParaRPr lang="en-US" sz="1500" kern="1200" dirty="0"/>
        </a:p>
        <a:p>
          <a:pPr marL="114300" lvl="1" indent="-114300" algn="l" defTabSz="666750">
            <a:lnSpc>
              <a:spcPct val="90000"/>
            </a:lnSpc>
            <a:spcBef>
              <a:spcPct val="0"/>
            </a:spcBef>
            <a:spcAft>
              <a:spcPct val="15000"/>
            </a:spcAft>
            <a:buChar char="••"/>
          </a:pPr>
          <a:r>
            <a:rPr lang="en-US" sz="1500" kern="1200" dirty="0" err="1" smtClean="0"/>
            <a:t>DbHostInfo</a:t>
          </a:r>
          <a:endParaRPr lang="en-US" sz="1500" kern="1200" dirty="0"/>
        </a:p>
        <a:p>
          <a:pPr marL="114300" lvl="1" indent="-114300" algn="l" defTabSz="666750">
            <a:lnSpc>
              <a:spcPct val="90000"/>
            </a:lnSpc>
            <a:spcBef>
              <a:spcPct val="0"/>
            </a:spcBef>
            <a:spcAft>
              <a:spcPct val="15000"/>
            </a:spcAft>
            <a:buChar char="••"/>
          </a:pPr>
          <a:r>
            <a:rPr lang="en-US" sz="1500" kern="1200" dirty="0" err="1" smtClean="0"/>
            <a:t>DbHost</a:t>
          </a:r>
          <a:endParaRPr lang="en-US" sz="1500" kern="1200" dirty="0"/>
        </a:p>
      </dsp:txBody>
      <dsp:txXfrm>
        <a:off x="2117" y="889343"/>
        <a:ext cx="2064878" cy="2161687"/>
      </dsp:txXfrm>
    </dsp:sp>
    <dsp:sp modelId="{AFD35E4E-F7CB-4D14-A1E5-344583BCF761}">
      <dsp:nvSpPr>
        <dsp:cNvPr id="0" name=""/>
        <dsp:cNvSpPr/>
      </dsp:nvSpPr>
      <dsp:spPr>
        <a:xfrm>
          <a:off x="2356079" y="457343"/>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Net</a:t>
          </a:r>
          <a:endParaRPr lang="en-US" sz="1500" kern="1200" dirty="0"/>
        </a:p>
      </dsp:txBody>
      <dsp:txXfrm>
        <a:off x="2356079" y="457343"/>
        <a:ext cx="2064878" cy="432000"/>
      </dsp:txXfrm>
    </dsp:sp>
    <dsp:sp modelId="{BC934495-DDC0-477E-B2B7-348F17F05E14}">
      <dsp:nvSpPr>
        <dsp:cNvPr id="0" name=""/>
        <dsp:cNvSpPr/>
      </dsp:nvSpPr>
      <dsp:spPr>
        <a:xfrm>
          <a:off x="2356079" y="889343"/>
          <a:ext cx="2064878" cy="2161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NetBuffer</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NetPkt</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NetTask</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NetEventFnGroup</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NetClnt</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NetHostInfo</a:t>
          </a:r>
          <a:endParaRPr lang="en-US" sz="1500" kern="1200" dirty="0"/>
        </a:p>
        <a:p>
          <a:pPr marL="114300" lvl="1" indent="-114300" algn="l" defTabSz="666750">
            <a:lnSpc>
              <a:spcPct val="90000"/>
            </a:lnSpc>
            <a:spcBef>
              <a:spcPct val="0"/>
            </a:spcBef>
            <a:spcAft>
              <a:spcPct val="15000"/>
            </a:spcAft>
            <a:buChar char="••"/>
          </a:pPr>
          <a:r>
            <a:rPr lang="en-US" sz="1500" kern="1200" dirty="0" err="1" smtClean="0"/>
            <a:t>NetHost</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2356079" y="889343"/>
        <a:ext cx="2064878" cy="2161687"/>
      </dsp:txXfrm>
    </dsp:sp>
    <dsp:sp modelId="{8E8AA631-0167-48F8-AFCC-31542FCD1184}">
      <dsp:nvSpPr>
        <dsp:cNvPr id="0" name=""/>
        <dsp:cNvSpPr/>
      </dsp:nvSpPr>
      <dsp:spPr>
        <a:xfrm>
          <a:off x="4710040" y="457343"/>
          <a:ext cx="206487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err="1" smtClean="0"/>
            <a:t>Std</a:t>
          </a:r>
          <a:endParaRPr lang="en-US" sz="1500" kern="1200" dirty="0"/>
        </a:p>
      </dsp:txBody>
      <dsp:txXfrm>
        <a:off x="4710040" y="457343"/>
        <a:ext cx="2064878" cy="432000"/>
      </dsp:txXfrm>
    </dsp:sp>
    <dsp:sp modelId="{7851AD41-B389-40ED-81D5-CB4271CE7B85}">
      <dsp:nvSpPr>
        <dsp:cNvPr id="0" name=""/>
        <dsp:cNvSpPr/>
      </dsp:nvSpPr>
      <dsp:spPr>
        <a:xfrm>
          <a:off x="4710040" y="889343"/>
          <a:ext cx="2064878" cy="216168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KeyVals</a:t>
          </a:r>
          <a:endParaRPr lang="en-US" sz="1500" kern="1200" dirty="0"/>
        </a:p>
        <a:p>
          <a:pPr marL="114300" lvl="1" indent="-114300" algn="l" defTabSz="666750">
            <a:lnSpc>
              <a:spcPct val="90000"/>
            </a:lnSpc>
            <a:spcBef>
              <a:spcPct val="0"/>
            </a:spcBef>
            <a:spcAft>
              <a:spcPct val="15000"/>
            </a:spcAft>
            <a:buChar char="••"/>
          </a:pPr>
          <a:r>
            <a:rPr lang="en-US" sz="1500" kern="1200" dirty="0" err="1" smtClean="0"/>
            <a:t>ParDictionary</a:t>
          </a:r>
          <a:endParaRPr lang="en-US" sz="1500" kern="1200" dirty="0"/>
        </a:p>
        <a:p>
          <a:pPr marL="114300" lvl="1" indent="-114300" algn="l" defTabSz="666750">
            <a:lnSpc>
              <a:spcPct val="90000"/>
            </a:lnSpc>
            <a:spcBef>
              <a:spcPct val="0"/>
            </a:spcBef>
            <a:spcAft>
              <a:spcPct val="15000"/>
            </a:spcAft>
            <a:buChar char="••"/>
          </a:pPr>
          <a:r>
            <a:rPr lang="en-US" sz="1500" kern="1200" dirty="0" err="1" smtClean="0"/>
            <a:t>ParList</a:t>
          </a:r>
          <a:endParaRPr lang="en-US" sz="1500" kern="1200" dirty="0"/>
        </a:p>
      </dsp:txBody>
      <dsp:txXfrm>
        <a:off x="4710040" y="889343"/>
        <a:ext cx="2064878" cy="21616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90D150A-EE2D-4F70-9AF5-EA45631F7F84}" type="datetimeFigureOut">
              <a:rPr lang="en-US" smtClean="0"/>
              <a:t>6/12/2013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495B4E1-2114-45B2-8FFC-A397FF476597}"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150A-EE2D-4F70-9AF5-EA45631F7F84}" type="datetimeFigureOut">
              <a:rPr lang="en-US" smtClean="0"/>
              <a:t>6/12/2013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150A-EE2D-4F70-9AF5-EA45631F7F84}" type="datetimeFigureOut">
              <a:rPr lang="en-US" smtClean="0"/>
              <a:t>6/12/2013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D150A-EE2D-4F70-9AF5-EA45631F7F84}" type="datetimeFigureOut">
              <a:rPr lang="en-US" smtClean="0"/>
              <a:t>6/12/2013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D150A-EE2D-4F70-9AF5-EA45631F7F84}" type="datetimeFigureOut">
              <a:rPr lang="en-US" smtClean="0"/>
              <a:t>6/12/2013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0D150A-EE2D-4F70-9AF5-EA45631F7F84}" type="datetimeFigureOut">
              <a:rPr lang="en-US" smtClean="0"/>
              <a:t>6/12/2013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5B4E1-2114-45B2-8FFC-A397FF476597}"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0D150A-EE2D-4F70-9AF5-EA45631F7F84}" type="datetimeFigureOut">
              <a:rPr lang="en-US" smtClean="0"/>
              <a:t>6/12/2013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D150A-EE2D-4F70-9AF5-EA45631F7F84}" type="datetimeFigureOut">
              <a:rPr lang="en-US" smtClean="0"/>
              <a:t>6/12/2013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D150A-EE2D-4F70-9AF5-EA45631F7F84}" type="datetimeFigureOut">
              <a:rPr lang="en-US" smtClean="0"/>
              <a:t>6/12/2013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90D150A-EE2D-4F70-9AF5-EA45631F7F84}" type="datetimeFigureOut">
              <a:rPr lang="en-US" smtClean="0"/>
              <a:t>6/12/2013</a:t>
            </a:fld>
            <a:endParaRPr lang="en-US"/>
          </a:p>
        </p:txBody>
      </p:sp>
      <p:sp>
        <p:nvSpPr>
          <p:cNvPr id="7" name="Slide Number Placeholder 6"/>
          <p:cNvSpPr>
            <a:spLocks noGrp="1"/>
          </p:cNvSpPr>
          <p:nvPr>
            <p:ph type="sldNum" sz="quarter" idx="12"/>
          </p:nvPr>
        </p:nvSpPr>
        <p:spPr/>
        <p:txBody>
          <a:bodyPr/>
          <a:lstStyle/>
          <a:p>
            <a:fld id="{B495B4E1-2114-45B2-8FFC-A397FF476597}"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D150A-EE2D-4F70-9AF5-EA45631F7F84}" type="datetimeFigureOut">
              <a:rPr lang="en-US" smtClean="0"/>
              <a:t>6/12/2013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495B4E1-2114-45B2-8FFC-A397FF4765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90D150A-EE2D-4F70-9AF5-EA45631F7F84}" type="datetimeFigureOut">
              <a:rPr lang="en-US" smtClean="0"/>
              <a:t>6/12/2013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495B4E1-2114-45B2-8FFC-A397FF4765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pictr/WASP_struct.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Flood Prediction and Alert System</a:t>
            </a:r>
            <a:endParaRPr lang="en-US" dirty="0"/>
          </a:p>
        </p:txBody>
      </p:sp>
      <p:sp>
        <p:nvSpPr>
          <p:cNvPr id="3" name="Subtitle 2"/>
          <p:cNvSpPr>
            <a:spLocks noGrp="1"/>
          </p:cNvSpPr>
          <p:nvPr>
            <p:ph type="subTitle" idx="1"/>
          </p:nvPr>
        </p:nvSpPr>
        <p:spPr/>
        <p:txBody>
          <a:bodyPr>
            <a:normAutofit fontScale="70000" lnSpcReduction="20000"/>
          </a:bodyPr>
          <a:lstStyle/>
          <a:p>
            <a:pPr marL="285750" indent="-285750">
              <a:buFontTx/>
              <a:buChar char="-"/>
            </a:pPr>
            <a:r>
              <a:rPr lang="en-US" dirty="0" smtClean="0"/>
              <a:t>By</a:t>
            </a:r>
          </a:p>
          <a:p>
            <a:pPr marL="285750" indent="-285750">
              <a:buFontTx/>
              <a:buChar char="-"/>
            </a:pPr>
            <a:r>
              <a:rPr lang="en-US" dirty="0" smtClean="0"/>
              <a:t>Subhajit Sahu (110EC0181</a:t>
            </a:r>
            <a:r>
              <a:rPr lang="en-US" dirty="0" smtClean="0"/>
              <a:t>)</a:t>
            </a:r>
          </a:p>
          <a:p>
            <a:pPr marL="285750" indent="-285750">
              <a:buFontTx/>
              <a:buChar char="-"/>
            </a:pPr>
            <a:r>
              <a:rPr lang="en-US" dirty="0" err="1" smtClean="0"/>
              <a:t>Pallabi</a:t>
            </a:r>
            <a:r>
              <a:rPr lang="en-US" dirty="0" smtClean="0"/>
              <a:t> Mishra (110EC0173)</a:t>
            </a:r>
            <a:endParaRPr lang="en-US" dirty="0" smtClean="0"/>
          </a:p>
          <a:p>
            <a:pPr marL="285750" indent="-285750">
              <a:buFontTx/>
              <a:buChar char="-"/>
            </a:pPr>
            <a:endParaRPr lang="en-US" dirty="0" smtClean="0"/>
          </a:p>
          <a:p>
            <a:pPr marL="285750" indent="-285750">
              <a:buFontTx/>
              <a:buChar char="-"/>
            </a:pPr>
            <a:r>
              <a:rPr lang="en-US" dirty="0" smtClean="0"/>
              <a:t>Under the guidance of:</a:t>
            </a:r>
          </a:p>
          <a:p>
            <a:pPr marL="285750" indent="-285750">
              <a:buFontTx/>
              <a:buChar char="-"/>
            </a:pPr>
            <a:r>
              <a:rPr lang="en-US" dirty="0" smtClean="0"/>
              <a:t>Prof. D. P. </a:t>
            </a:r>
            <a:r>
              <a:rPr lang="en-US" dirty="0" err="1" smtClean="0"/>
              <a:t>Acharya</a:t>
            </a:r>
            <a:endParaRPr lang="en-US" dirty="0" smtClean="0"/>
          </a:p>
        </p:txBody>
      </p:sp>
    </p:spTree>
    <p:extLst>
      <p:ext uri="{BB962C8B-B14F-4D97-AF65-F5344CB8AC3E}">
        <p14:creationId xmlns:p14="http://schemas.microsoft.com/office/powerpoint/2010/main" val="4249398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729018"/>
            <a:ext cx="7024744" cy="1143000"/>
          </a:xfrm>
        </p:spPr>
        <p:txBody>
          <a:bodyPr/>
          <a:lstStyle/>
          <a:p>
            <a:r>
              <a:rPr lang="en-US" dirty="0" smtClean="0"/>
              <a:t>ALGORITHM PARAMETERS</a:t>
            </a:r>
            <a:endParaRPr lang="en-US" dirty="0"/>
          </a:p>
        </p:txBody>
      </p:sp>
      <p:sp>
        <p:nvSpPr>
          <p:cNvPr id="3" name="Content Placeholder 2"/>
          <p:cNvSpPr>
            <a:spLocks noGrp="1"/>
          </p:cNvSpPr>
          <p:nvPr>
            <p:ph idx="1"/>
          </p:nvPr>
        </p:nvSpPr>
        <p:spPr>
          <a:xfrm>
            <a:off x="457200" y="1905000"/>
            <a:ext cx="8229600" cy="4572000"/>
          </a:xfrm>
        </p:spPr>
        <p:txBody>
          <a:bodyPr>
            <a:normAutofit fontScale="85000" lnSpcReduction="10000"/>
          </a:bodyPr>
          <a:lstStyle/>
          <a:p>
            <a:pPr algn="just"/>
            <a:r>
              <a:rPr lang="en-US" b="1" dirty="0" smtClean="0"/>
              <a:t>Query</a:t>
            </a:r>
            <a:endParaRPr lang="en-US" dirty="0"/>
          </a:p>
          <a:p>
            <a:pPr algn="just">
              <a:buNone/>
            </a:pPr>
            <a:r>
              <a:rPr lang="en-US" dirty="0" smtClean="0"/>
              <a:t>		Comes </a:t>
            </a:r>
            <a:r>
              <a:rPr lang="en-US" dirty="0"/>
              <a:t>to effect if an administrator wants to see the immediate level and get an instantaneous prediction even when it’s not time to take a </a:t>
            </a:r>
            <a:r>
              <a:rPr lang="en-US" dirty="0" smtClean="0"/>
              <a:t>reading.</a:t>
            </a:r>
          </a:p>
          <a:p>
            <a:pPr algn="just">
              <a:buNone/>
            </a:pPr>
            <a:r>
              <a:rPr lang="en-US" dirty="0"/>
              <a:t>	</a:t>
            </a:r>
            <a:r>
              <a:rPr lang="en-US" dirty="0" smtClean="0"/>
              <a:t>	Hardware interrupt </a:t>
            </a:r>
            <a:r>
              <a:rPr lang="en-US" dirty="0"/>
              <a:t>used get the instant query driven </a:t>
            </a:r>
            <a:r>
              <a:rPr lang="en-US" dirty="0" smtClean="0"/>
              <a:t>data.</a:t>
            </a:r>
          </a:p>
          <a:p>
            <a:pPr algn="just">
              <a:buNone/>
            </a:pPr>
            <a:r>
              <a:rPr lang="en-US" dirty="0" smtClean="0"/>
              <a:t> </a:t>
            </a:r>
          </a:p>
          <a:p>
            <a:pPr algn="just"/>
            <a:r>
              <a:rPr lang="en-US" b="1" dirty="0" smtClean="0"/>
              <a:t>System Interrupt</a:t>
            </a:r>
            <a:endParaRPr lang="en-US" dirty="0" smtClean="0"/>
          </a:p>
          <a:p>
            <a:pPr algn="just">
              <a:buNone/>
            </a:pPr>
            <a:r>
              <a:rPr lang="en-US" dirty="0" smtClean="0"/>
              <a:t>		Internal</a:t>
            </a:r>
            <a:r>
              <a:rPr lang="en-US" dirty="0"/>
              <a:t>, generated by a computational node or the office node itself when there is some corruption or loss of data during any phase of the communication process-data sensing or recording, transmission, accumulation or calculation. </a:t>
            </a:r>
          </a:p>
          <a:p>
            <a:pPr algn="just">
              <a:buNone/>
            </a:pPr>
            <a:r>
              <a:rPr lang="en-US" dirty="0" smtClean="0"/>
              <a:t>		Office </a:t>
            </a:r>
            <a:r>
              <a:rPr lang="en-US" dirty="0"/>
              <a:t>node or computational nodes send a request to the sensor nodes to take another readings (or set of readings</a:t>
            </a:r>
            <a:r>
              <a:rPr lang="en-US" dirty="0" smtClean="0"/>
              <a:t>).</a:t>
            </a:r>
            <a:endParaRPr lang="en-US" dirty="0"/>
          </a:p>
        </p:txBody>
      </p:sp>
    </p:spTree>
    <p:extLst>
      <p:ext uri="{BB962C8B-B14F-4D97-AF65-F5344CB8AC3E}">
        <p14:creationId xmlns:p14="http://schemas.microsoft.com/office/powerpoint/2010/main" val="279872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487907"/>
            <a:ext cx="7024744" cy="1143000"/>
          </a:xfrm>
        </p:spPr>
        <p:txBody>
          <a:bodyPr/>
          <a:lstStyle/>
          <a:p>
            <a:r>
              <a:rPr lang="en-US" dirty="0" smtClean="0"/>
              <a:t>DECISION-MAKING</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pPr algn="just"/>
            <a:r>
              <a:rPr lang="en-US" b="1" dirty="0" smtClean="0"/>
              <a:t>Difference </a:t>
            </a:r>
            <a:r>
              <a:rPr lang="en-US" b="1" dirty="0"/>
              <a:t>in Water Level between Subsequent Readings</a:t>
            </a:r>
            <a:endParaRPr lang="en-US" dirty="0"/>
          </a:p>
          <a:p>
            <a:pPr algn="just">
              <a:buNone/>
            </a:pPr>
            <a:r>
              <a:rPr lang="en-US" dirty="0" smtClean="0"/>
              <a:t>		Say </a:t>
            </a:r>
            <a:r>
              <a:rPr lang="en-US" dirty="0"/>
              <a:t>the water level has increased by an amount equal to 90% of flood line between two subsequent readings. Our predictor assumes the increase is not uniform over the interval, but may have happened in the last few moments. Thus it asks for another reading in the minimum possible time to see the gradient and make a better prediction</a:t>
            </a:r>
            <a:r>
              <a:rPr lang="en-US" dirty="0" smtClean="0"/>
              <a:t>.</a:t>
            </a:r>
            <a:r>
              <a:rPr lang="en-US" dirty="0"/>
              <a:t> </a:t>
            </a:r>
            <a:endParaRPr lang="en-US" dirty="0" smtClean="0"/>
          </a:p>
          <a:p>
            <a:pPr algn="just">
              <a:buNone/>
            </a:pPr>
            <a:endParaRPr lang="en-US" dirty="0"/>
          </a:p>
          <a:p>
            <a:pPr algn="just"/>
            <a:r>
              <a:rPr lang="en-US" b="1" dirty="0" smtClean="0"/>
              <a:t>Present </a:t>
            </a:r>
            <a:r>
              <a:rPr lang="en-US" b="1" dirty="0"/>
              <a:t>Water Level</a:t>
            </a:r>
            <a:endParaRPr lang="en-US" dirty="0"/>
          </a:p>
          <a:p>
            <a:pPr algn="just">
              <a:buNone/>
            </a:pPr>
            <a:r>
              <a:rPr lang="en-US" dirty="0" smtClean="0"/>
              <a:t>		Say </a:t>
            </a:r>
            <a:r>
              <a:rPr lang="en-US" dirty="0"/>
              <a:t>the water level has reached 90% of flood line. A little rain/discharge any moment can trigger a flood. So it is best to take readings as soon as possible and make accurate predictions. </a:t>
            </a:r>
            <a:r>
              <a:rPr lang="en-US" dirty="0" smtClean="0"/>
              <a:t>We </a:t>
            </a:r>
            <a:r>
              <a:rPr lang="en-US" dirty="0"/>
              <a:t>define a </a:t>
            </a:r>
            <a:r>
              <a:rPr lang="en-US" i="1" dirty="0"/>
              <a:t>time set </a:t>
            </a:r>
            <a:r>
              <a:rPr lang="en-US" dirty="0"/>
              <a:t>containing different time intervals at which the sensor nodes can take readings. Based on the above discussion, the function decides which value of the time set is to be taken for a particular calculation</a:t>
            </a:r>
            <a:r>
              <a:rPr lang="en-US" dirty="0" smtClean="0"/>
              <a:t>.</a:t>
            </a:r>
            <a:endParaRPr lang="en-US" dirty="0"/>
          </a:p>
        </p:txBody>
      </p:sp>
    </p:spTree>
    <p:extLst>
      <p:ext uri="{BB962C8B-B14F-4D97-AF65-F5344CB8AC3E}">
        <p14:creationId xmlns:p14="http://schemas.microsoft.com/office/powerpoint/2010/main" val="703616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28" y="383275"/>
            <a:ext cx="7024744" cy="1143000"/>
          </a:xfrm>
        </p:spPr>
        <p:txBody>
          <a:bodyPr/>
          <a:lstStyle/>
          <a:p>
            <a:r>
              <a:rPr lang="en-US" dirty="0" smtClean="0"/>
              <a:t>DECISION-MAKING</a:t>
            </a:r>
            <a:endParaRPr lang="en-US" dirty="0"/>
          </a:p>
        </p:txBody>
      </p:sp>
      <p:sp>
        <p:nvSpPr>
          <p:cNvPr id="3" name="Content Placeholder 2"/>
          <p:cNvSpPr>
            <a:spLocks noGrp="1"/>
          </p:cNvSpPr>
          <p:nvPr>
            <p:ph idx="1"/>
          </p:nvPr>
        </p:nvSpPr>
        <p:spPr>
          <a:xfrm>
            <a:off x="533400" y="1524000"/>
            <a:ext cx="8229600" cy="4876800"/>
          </a:xfrm>
        </p:spPr>
        <p:txBody>
          <a:bodyPr>
            <a:normAutofit fontScale="92500" lnSpcReduction="10000"/>
          </a:bodyPr>
          <a:lstStyle/>
          <a:p>
            <a:r>
              <a:rPr lang="en-US" sz="2400" b="1" dirty="0" smtClean="0"/>
              <a:t>Recalibration of time interval</a:t>
            </a:r>
            <a:endParaRPr lang="en-US" sz="2400" dirty="0" smtClean="0"/>
          </a:p>
          <a:p>
            <a:pPr>
              <a:buNone/>
            </a:pPr>
            <a:r>
              <a:rPr lang="en-US" sz="2400" dirty="0" smtClean="0"/>
              <a:t>		Assume the next reading is scheduled to be after an hour. But our algorithm forecasts a flood within twenty minutes from now. Clearly, the time interval must be altered so that it is at least less than the time at which flood is predicted.</a:t>
            </a:r>
          </a:p>
          <a:p>
            <a:pPr>
              <a:buNone/>
            </a:pPr>
            <a:endParaRPr lang="en-US" sz="2400" dirty="0" smtClean="0"/>
          </a:p>
          <a:p>
            <a:r>
              <a:rPr lang="en-US" sz="2400" b="1" dirty="0" smtClean="0"/>
              <a:t>Consideration for node storage capacity</a:t>
            </a:r>
            <a:endParaRPr lang="en-US" sz="2400" dirty="0" smtClean="0"/>
          </a:p>
          <a:p>
            <a:pPr>
              <a:buNone/>
            </a:pPr>
            <a:r>
              <a:rPr lang="en-US" sz="2400" dirty="0" smtClean="0"/>
              <a:t>		Our algorithm stores the regression coefficient values and frees the system memory by removing parameter values whenever there is a constraint on system memory. Effectively, nothing is lost as the single coefficient matrix is the result desirable from such enormous amounts of parameter data.</a:t>
            </a:r>
          </a:p>
          <a:p>
            <a:endParaRPr lang="en-US" sz="2400" dirty="0"/>
          </a:p>
        </p:txBody>
      </p:sp>
    </p:spTree>
    <p:extLst>
      <p:ext uri="{BB962C8B-B14F-4D97-AF65-F5344CB8AC3E}">
        <p14:creationId xmlns:p14="http://schemas.microsoft.com/office/powerpoint/2010/main" val="2243203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how to monitor?</a:t>
            </a:r>
            <a:endParaRPr lang="en-US" dirty="0"/>
          </a:p>
        </p:txBody>
      </p:sp>
      <p:graphicFrame>
        <p:nvGraphicFramePr>
          <p:cNvPr id="6" name="Content Placeholder 5"/>
          <p:cNvGraphicFramePr>
            <a:graphicFrameLocks noGrp="1"/>
          </p:cNvGraphicFramePr>
          <p:nvPr>
            <p:ph idx="1"/>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668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how to monitor?</a:t>
            </a:r>
            <a:endParaRPr lang="en-US" dirty="0"/>
          </a:p>
        </p:txBody>
      </p:sp>
      <p:graphicFrame>
        <p:nvGraphicFramePr>
          <p:cNvPr id="4" name="Content Placeholder 3"/>
          <p:cNvGraphicFramePr>
            <a:graphicFrameLocks noGrp="1"/>
          </p:cNvGraphicFramePr>
          <p:nvPr>
            <p:ph idx="1"/>
            <p:extLst/>
          </p:nvPr>
        </p:nvGraphicFramePr>
        <p:xfrm>
          <a:off x="1071563"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0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how to predict?</a:t>
            </a:r>
            <a:endParaRPr lang="en-US" dirty="0"/>
          </a:p>
        </p:txBody>
      </p:sp>
      <p:graphicFrame>
        <p:nvGraphicFramePr>
          <p:cNvPr id="4" name="Content Placeholder 3"/>
          <p:cNvGraphicFramePr>
            <a:graphicFrameLocks noGrp="1"/>
          </p:cNvGraphicFramePr>
          <p:nvPr>
            <p:ph idx="1"/>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32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alert?</a:t>
            </a:r>
            <a:endParaRPr lang="en-US" dirty="0"/>
          </a:p>
        </p:txBody>
      </p:sp>
      <p:graphicFrame>
        <p:nvGraphicFramePr>
          <p:cNvPr id="4" name="Content Placeholder 3"/>
          <p:cNvGraphicFramePr>
            <a:graphicFrameLocks noGrp="1"/>
          </p:cNvGraphicFramePr>
          <p:nvPr>
            <p:ph idx="1"/>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485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Monitoring system</a:t>
            </a:r>
            <a:endParaRPr lang="en-US" dirty="0"/>
          </a:p>
        </p:txBody>
      </p:sp>
      <p:pic>
        <p:nvPicPr>
          <p:cNvPr id="8" name="Content Placeholder 7">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2424" y="2324100"/>
            <a:ext cx="2278165" cy="3508375"/>
          </a:xfrm>
        </p:spPr>
      </p:pic>
    </p:spTree>
    <p:extLst>
      <p:ext uri="{BB962C8B-B14F-4D97-AF65-F5344CB8AC3E}">
        <p14:creationId xmlns:p14="http://schemas.microsoft.com/office/powerpoint/2010/main" val="2716624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Testing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491" y="2286001"/>
            <a:ext cx="3251200" cy="24384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4691" y="2286001"/>
            <a:ext cx="32512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064" y="3962400"/>
            <a:ext cx="2645253" cy="2450750"/>
          </a:xfrm>
          <a:prstGeom prst="rect">
            <a:avLst/>
          </a:prstGeom>
        </p:spPr>
      </p:pic>
    </p:spTree>
    <p:extLst>
      <p:ext uri="{BB962C8B-B14F-4D97-AF65-F5344CB8AC3E}">
        <p14:creationId xmlns:p14="http://schemas.microsoft.com/office/powerpoint/2010/main" val="2239566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Sensor-device 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4566261"/>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78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28" y="762000"/>
            <a:ext cx="7024744" cy="572536"/>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609600" y="1676400"/>
            <a:ext cx="7696200" cy="4156229"/>
          </a:xfrm>
        </p:spPr>
        <p:txBody>
          <a:bodyPr>
            <a:normAutofit lnSpcReduction="10000"/>
          </a:bodyPr>
          <a:lstStyle/>
          <a:p>
            <a:r>
              <a:rPr lang="en-US" dirty="0" smtClean="0"/>
              <a:t>Introduction</a:t>
            </a:r>
          </a:p>
          <a:p>
            <a:pPr lvl="1"/>
            <a:r>
              <a:rPr lang="en-US" dirty="0" smtClean="0"/>
              <a:t>Why do we this?</a:t>
            </a:r>
          </a:p>
          <a:p>
            <a:pPr lvl="1"/>
            <a:r>
              <a:rPr lang="en-US" dirty="0" smtClean="0"/>
              <a:t>Research Significance</a:t>
            </a:r>
          </a:p>
          <a:p>
            <a:r>
              <a:rPr lang="en-US" dirty="0" smtClean="0"/>
              <a:t>Literature Review, Scope of this project</a:t>
            </a:r>
          </a:p>
          <a:p>
            <a:r>
              <a:rPr lang="en-US" dirty="0" smtClean="0"/>
              <a:t>Structure of Monitoring system</a:t>
            </a:r>
          </a:p>
          <a:p>
            <a:r>
              <a:rPr lang="en-US" dirty="0" smtClean="0"/>
              <a:t>How can we reduce loss?</a:t>
            </a:r>
          </a:p>
          <a:p>
            <a:r>
              <a:rPr lang="en-US" dirty="0" smtClean="0"/>
              <a:t>What and how to monitor?</a:t>
            </a:r>
          </a:p>
          <a:p>
            <a:r>
              <a:rPr lang="en-US" dirty="0" smtClean="0"/>
              <a:t>What and how to predict?</a:t>
            </a:r>
          </a:p>
          <a:p>
            <a:r>
              <a:rPr lang="en-US" dirty="0" smtClean="0"/>
              <a:t>How to alert?</a:t>
            </a:r>
          </a:p>
          <a:p>
            <a:r>
              <a:rPr lang="en-US" dirty="0" smtClean="0"/>
              <a:t>What’s next?</a:t>
            </a:r>
          </a:p>
          <a:p>
            <a:endParaRPr lang="en-US" dirty="0"/>
          </a:p>
        </p:txBody>
      </p:sp>
    </p:spTree>
    <p:extLst>
      <p:ext uri="{BB962C8B-B14F-4D97-AF65-F5344CB8AC3E}">
        <p14:creationId xmlns:p14="http://schemas.microsoft.com/office/powerpoint/2010/main" val="4285261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 Platform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4624987"/>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3618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Wireless sensor systems </a:t>
            </a:r>
            <a:r>
              <a:rPr lang="en-US" dirty="0" smtClean="0"/>
              <a:t>setup</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83887" y="2659240"/>
            <a:ext cx="6095238" cy="2838095"/>
          </a:xfrm>
          <a:prstGeom prst="rect">
            <a:avLst/>
          </a:prstGeom>
        </p:spPr>
      </p:pic>
    </p:spTree>
    <p:extLst>
      <p:ext uri="{BB962C8B-B14F-4D97-AF65-F5344CB8AC3E}">
        <p14:creationId xmlns:p14="http://schemas.microsoft.com/office/powerpoint/2010/main" val="3379913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Sensor-device Block Diagram</a:t>
            </a:r>
            <a:endParaRPr lang="en-US" dirty="0"/>
          </a:p>
        </p:txBody>
      </p:sp>
      <p:sp>
        <p:nvSpPr>
          <p:cNvPr id="3" name="Content Placeholder 2"/>
          <p:cNvSpPr>
            <a:spLocks noGrp="1"/>
          </p:cNvSpPr>
          <p:nvPr>
            <p:ph idx="1"/>
          </p:nvPr>
        </p:nvSpPr>
        <p:spPr/>
        <p:txBody>
          <a:bodyPr/>
          <a:lstStyle/>
          <a:p>
            <a:endParaRPr lang="en-US" dirty="0"/>
          </a:p>
        </p:txBody>
      </p:sp>
      <p:sp>
        <p:nvSpPr>
          <p:cNvPr id="4" name="Can 3"/>
          <p:cNvSpPr/>
          <p:nvPr/>
        </p:nvSpPr>
        <p:spPr>
          <a:xfrm>
            <a:off x="1809750" y="3423920"/>
            <a:ext cx="619125"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Battery</a:t>
            </a:r>
            <a:endParaRPr lang="en-US" sz="1100">
              <a:effectLst/>
              <a:ea typeface="Calibri" panose="020F0502020204030204" pitchFamily="34" charset="0"/>
              <a:cs typeface="Times New Roman" panose="02020603050405020304" pitchFamily="18" charset="0"/>
            </a:endParaRPr>
          </a:p>
        </p:txBody>
      </p:sp>
      <p:sp>
        <p:nvSpPr>
          <p:cNvPr id="5" name="Bevel 4"/>
          <p:cNvSpPr/>
          <p:nvPr/>
        </p:nvSpPr>
        <p:spPr>
          <a:xfrm>
            <a:off x="3895725" y="3747770"/>
            <a:ext cx="1104900" cy="8001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50" dirty="0">
                <a:effectLst/>
                <a:ea typeface="Calibri" panose="020F0502020204030204" pitchFamily="34" charset="0"/>
                <a:cs typeface="Times New Roman" panose="02020603050405020304" pitchFamily="18" charset="0"/>
              </a:rPr>
              <a:t>Microcontroller</a:t>
            </a:r>
          </a:p>
        </p:txBody>
      </p:sp>
      <p:sp>
        <p:nvSpPr>
          <p:cNvPr id="6" name="Cross 5"/>
          <p:cNvSpPr/>
          <p:nvPr/>
        </p:nvSpPr>
        <p:spPr>
          <a:xfrm>
            <a:off x="1704975" y="4319270"/>
            <a:ext cx="838200" cy="73342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Energy harvesting unit</a:t>
            </a:r>
            <a:endParaRPr lang="en-US" sz="1100">
              <a:effectLst/>
              <a:ea typeface="Calibri" panose="020F0502020204030204" pitchFamily="34" charset="0"/>
              <a:cs typeface="Times New Roman" panose="02020603050405020304" pitchFamily="18" charset="0"/>
            </a:endParaRPr>
          </a:p>
        </p:txBody>
      </p:sp>
      <p:sp>
        <p:nvSpPr>
          <p:cNvPr id="7" name="Flowchart: Predefined Process 6"/>
          <p:cNvSpPr/>
          <p:nvPr/>
        </p:nvSpPr>
        <p:spPr>
          <a:xfrm>
            <a:off x="2905125" y="3623945"/>
            <a:ext cx="628650" cy="1371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00" dirty="0">
                <a:effectLst/>
                <a:ea typeface="Calibri" panose="020F0502020204030204" pitchFamily="34" charset="0"/>
                <a:cs typeface="Times New Roman" panose="02020603050405020304" pitchFamily="18" charset="0"/>
              </a:rPr>
              <a:t>Power supply unit</a:t>
            </a:r>
          </a:p>
        </p:txBody>
      </p:sp>
      <p:sp>
        <p:nvSpPr>
          <p:cNvPr id="8" name="Rectangle 7"/>
          <p:cNvSpPr/>
          <p:nvPr/>
        </p:nvSpPr>
        <p:spPr>
          <a:xfrm>
            <a:off x="3841750" y="4646930"/>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3</a:t>
            </a:r>
            <a:endParaRPr lang="en-US" sz="1100">
              <a:effectLst/>
              <a:ea typeface="Calibri" panose="020F0502020204030204" pitchFamily="34" charset="0"/>
              <a:cs typeface="Times New Roman" panose="02020603050405020304" pitchFamily="18" charset="0"/>
            </a:endParaRPr>
          </a:p>
        </p:txBody>
      </p:sp>
      <p:sp>
        <p:nvSpPr>
          <p:cNvPr id="9" name="Rectangle 8"/>
          <p:cNvSpPr/>
          <p:nvPr/>
        </p:nvSpPr>
        <p:spPr>
          <a:xfrm>
            <a:off x="4514215" y="4647565"/>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4</a:t>
            </a:r>
            <a:endParaRPr lang="en-US" sz="1100">
              <a:effectLst/>
              <a:ea typeface="Calibri" panose="020F0502020204030204" pitchFamily="34" charset="0"/>
              <a:cs typeface="Times New Roman" panose="02020603050405020304" pitchFamily="18" charset="0"/>
            </a:endParaRPr>
          </a:p>
        </p:txBody>
      </p:sp>
      <p:sp>
        <p:nvSpPr>
          <p:cNvPr id="10" name="Rectangle 9"/>
          <p:cNvSpPr/>
          <p:nvPr/>
        </p:nvSpPr>
        <p:spPr>
          <a:xfrm>
            <a:off x="3829050" y="3427095"/>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1</a:t>
            </a:r>
            <a:endParaRPr lang="en-US" sz="1100">
              <a:effectLst/>
              <a:ea typeface="Calibri" panose="020F0502020204030204" pitchFamily="34" charset="0"/>
              <a:cs typeface="Times New Roman" panose="02020603050405020304" pitchFamily="18" charset="0"/>
            </a:endParaRPr>
          </a:p>
        </p:txBody>
      </p:sp>
      <p:sp>
        <p:nvSpPr>
          <p:cNvPr id="11" name="Rectangle 10"/>
          <p:cNvSpPr/>
          <p:nvPr/>
        </p:nvSpPr>
        <p:spPr>
          <a:xfrm>
            <a:off x="4505325" y="3425190"/>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2</a:t>
            </a:r>
            <a:endParaRPr lang="en-US" sz="1100">
              <a:effectLst/>
              <a:ea typeface="Calibri" panose="020F0502020204030204" pitchFamily="34" charset="0"/>
              <a:cs typeface="Times New Roman" panose="02020603050405020304" pitchFamily="18" charset="0"/>
            </a:endParaRPr>
          </a:p>
        </p:txBody>
      </p:sp>
      <p:sp>
        <p:nvSpPr>
          <p:cNvPr id="12" name="Up Arrow Callout 11"/>
          <p:cNvSpPr/>
          <p:nvPr/>
        </p:nvSpPr>
        <p:spPr>
          <a:xfrm>
            <a:off x="5381625" y="3566795"/>
            <a:ext cx="657225" cy="771525"/>
          </a:xfrm>
          <a:prstGeom prst="upArrowCallout">
            <a:avLst>
              <a:gd name="adj1" fmla="val 10965"/>
              <a:gd name="adj2" fmla="val 25000"/>
              <a:gd name="adj3" fmla="val 25000"/>
              <a:gd name="adj4" fmla="val 4217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RF unit</a:t>
            </a:r>
            <a:endParaRPr lang="en-US" sz="1100">
              <a:effectLst/>
              <a:ea typeface="Calibri" panose="020F0502020204030204" pitchFamily="34" charset="0"/>
              <a:cs typeface="Times New Roman" panose="02020603050405020304" pitchFamily="18" charset="0"/>
            </a:endParaRPr>
          </a:p>
        </p:txBody>
      </p:sp>
      <p:cxnSp>
        <p:nvCxnSpPr>
          <p:cNvPr id="13" name="Straight Connector 12"/>
          <p:cNvCxnSpPr/>
          <p:nvPr/>
        </p:nvCxnSpPr>
        <p:spPr>
          <a:xfrm>
            <a:off x="2446020" y="3776980"/>
            <a:ext cx="46291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551430" y="4681220"/>
            <a:ext cx="3441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080510" y="3654425"/>
            <a:ext cx="0" cy="8636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a:off x="4798060" y="3651250"/>
            <a:ext cx="0" cy="89535"/>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a:off x="4773930" y="4553585"/>
            <a:ext cx="0" cy="8953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p:cNvCxnSpPr/>
          <p:nvPr/>
        </p:nvCxnSpPr>
        <p:spPr>
          <a:xfrm>
            <a:off x="4093210" y="4554220"/>
            <a:ext cx="0" cy="8636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p:nvPr/>
        </p:nvCxnSpPr>
        <p:spPr>
          <a:xfrm>
            <a:off x="5010150" y="4176395"/>
            <a:ext cx="3810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a:off x="3543300" y="3947795"/>
            <a:ext cx="35242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flipH="1">
            <a:off x="3543300" y="4357370"/>
            <a:ext cx="3524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p:nvCxnSpPr>
        <p:spPr>
          <a:xfrm>
            <a:off x="3190875" y="5005070"/>
            <a:ext cx="0" cy="1047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3190240" y="5100320"/>
            <a:ext cx="250507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4095750" y="487172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4762500" y="487172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V="1">
            <a:off x="5695950" y="4347845"/>
            <a:ext cx="0" cy="7524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flipV="1">
            <a:off x="3200400" y="3261995"/>
            <a:ext cx="0" cy="36195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3200400" y="3271520"/>
            <a:ext cx="15811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4086225" y="3271520"/>
            <a:ext cx="0" cy="152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a:off x="4772025" y="3271520"/>
            <a:ext cx="0" cy="152400"/>
          </a:xfrm>
          <a:prstGeom prst="line">
            <a:avLst/>
          </a:prstGeom>
        </p:spPr>
        <p:style>
          <a:lnRef idx="3">
            <a:schemeClr val="accent2"/>
          </a:lnRef>
          <a:fillRef idx="0">
            <a:schemeClr val="accent2"/>
          </a:fillRef>
          <a:effectRef idx="2">
            <a:schemeClr val="accent2"/>
          </a:effectRef>
          <a:fontRef idx="minor">
            <a:schemeClr val="tx1"/>
          </a:fontRef>
        </p:style>
      </p:cxnSp>
      <p:sp>
        <p:nvSpPr>
          <p:cNvPr id="31" name="Rectangle 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97764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 Block Diagram</a:t>
            </a:r>
            <a:endParaRPr lang="en-US" dirty="0"/>
          </a:p>
        </p:txBody>
      </p:sp>
      <p:sp>
        <p:nvSpPr>
          <p:cNvPr id="3" name="Content Placeholder 2"/>
          <p:cNvSpPr>
            <a:spLocks noGrp="1"/>
          </p:cNvSpPr>
          <p:nvPr>
            <p:ph idx="1"/>
          </p:nvPr>
        </p:nvSpPr>
        <p:spPr>
          <a:xfrm>
            <a:off x="1319717" y="4214047"/>
            <a:ext cx="6777317" cy="3508977"/>
          </a:xfrm>
        </p:spPr>
        <p:txBody>
          <a:bodyPr/>
          <a:lstStyle/>
          <a:p>
            <a:endParaRPr lang="en-US" dirty="0"/>
          </a:p>
        </p:txBody>
      </p:sp>
      <p:sp>
        <p:nvSpPr>
          <p:cNvPr id="60" name="Can 59"/>
          <p:cNvSpPr/>
          <p:nvPr/>
        </p:nvSpPr>
        <p:spPr>
          <a:xfrm>
            <a:off x="2085975" y="3270250"/>
            <a:ext cx="619125"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00" dirty="0">
                <a:effectLst/>
                <a:ea typeface="Calibri" panose="020F0502020204030204" pitchFamily="34" charset="0"/>
                <a:cs typeface="Times New Roman" panose="02020603050405020304" pitchFamily="18" charset="0"/>
              </a:rPr>
              <a:t>High capacity Battery</a:t>
            </a:r>
          </a:p>
        </p:txBody>
      </p:sp>
      <p:sp>
        <p:nvSpPr>
          <p:cNvPr id="61" name="Bevel 60"/>
          <p:cNvSpPr/>
          <p:nvPr/>
        </p:nvSpPr>
        <p:spPr>
          <a:xfrm>
            <a:off x="4171950" y="3619500"/>
            <a:ext cx="1104900" cy="8001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00" dirty="0">
                <a:effectLst/>
                <a:ea typeface="Calibri" panose="020F0502020204030204" pitchFamily="34" charset="0"/>
                <a:cs typeface="Times New Roman" panose="02020603050405020304" pitchFamily="18" charset="0"/>
              </a:rPr>
              <a:t>Microcontroller</a:t>
            </a:r>
          </a:p>
        </p:txBody>
      </p:sp>
      <p:sp>
        <p:nvSpPr>
          <p:cNvPr id="62" name="Cross 61"/>
          <p:cNvSpPr/>
          <p:nvPr/>
        </p:nvSpPr>
        <p:spPr>
          <a:xfrm>
            <a:off x="1981200" y="4191000"/>
            <a:ext cx="838200" cy="73342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Energy harvesting unit</a:t>
            </a:r>
            <a:endParaRPr lang="en-US" sz="1100">
              <a:effectLst/>
              <a:ea typeface="Calibri" panose="020F0502020204030204" pitchFamily="34" charset="0"/>
              <a:cs typeface="Times New Roman" panose="02020603050405020304" pitchFamily="18" charset="0"/>
            </a:endParaRPr>
          </a:p>
        </p:txBody>
      </p:sp>
      <p:sp>
        <p:nvSpPr>
          <p:cNvPr id="63" name="Flowchart: Predefined Process 62"/>
          <p:cNvSpPr/>
          <p:nvPr/>
        </p:nvSpPr>
        <p:spPr>
          <a:xfrm>
            <a:off x="3181350" y="3495675"/>
            <a:ext cx="628650" cy="1371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00" dirty="0">
                <a:effectLst/>
                <a:ea typeface="Calibri" panose="020F0502020204030204" pitchFamily="34" charset="0"/>
                <a:cs typeface="Times New Roman" panose="02020603050405020304" pitchFamily="18" charset="0"/>
              </a:rPr>
              <a:t>Power supply unit</a:t>
            </a:r>
          </a:p>
        </p:txBody>
      </p:sp>
      <p:sp>
        <p:nvSpPr>
          <p:cNvPr id="64" name="Rectangle 63"/>
          <p:cNvSpPr/>
          <p:nvPr/>
        </p:nvSpPr>
        <p:spPr>
          <a:xfrm>
            <a:off x="4105275" y="3298825"/>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1</a:t>
            </a:r>
            <a:endParaRPr lang="en-US" sz="1100">
              <a:effectLst/>
              <a:ea typeface="Calibri" panose="020F0502020204030204" pitchFamily="34" charset="0"/>
              <a:cs typeface="Times New Roman" panose="02020603050405020304" pitchFamily="18" charset="0"/>
            </a:endParaRPr>
          </a:p>
        </p:txBody>
      </p:sp>
      <p:sp>
        <p:nvSpPr>
          <p:cNvPr id="65" name="Rectangle 64"/>
          <p:cNvSpPr/>
          <p:nvPr/>
        </p:nvSpPr>
        <p:spPr>
          <a:xfrm>
            <a:off x="4781550" y="3296920"/>
            <a:ext cx="552450" cy="21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Sensor 2</a:t>
            </a:r>
            <a:endParaRPr lang="en-US" sz="1100">
              <a:effectLst/>
              <a:ea typeface="Calibri" panose="020F0502020204030204" pitchFamily="34" charset="0"/>
              <a:cs typeface="Times New Roman" panose="02020603050405020304" pitchFamily="18" charset="0"/>
            </a:endParaRPr>
          </a:p>
        </p:txBody>
      </p:sp>
      <p:sp>
        <p:nvSpPr>
          <p:cNvPr id="66" name="Up Arrow Callout 65"/>
          <p:cNvSpPr/>
          <p:nvPr/>
        </p:nvSpPr>
        <p:spPr>
          <a:xfrm>
            <a:off x="5638800" y="3152775"/>
            <a:ext cx="657225" cy="771525"/>
          </a:xfrm>
          <a:prstGeom prst="upArrowCallout">
            <a:avLst>
              <a:gd name="adj1" fmla="val 10965"/>
              <a:gd name="adj2" fmla="val 25000"/>
              <a:gd name="adj3" fmla="val 25000"/>
              <a:gd name="adj4" fmla="val 4217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RF unit</a:t>
            </a:r>
            <a:endParaRPr lang="en-US" sz="1100">
              <a:effectLst/>
              <a:ea typeface="Calibri" panose="020F0502020204030204" pitchFamily="34" charset="0"/>
              <a:cs typeface="Times New Roman" panose="02020603050405020304" pitchFamily="18" charset="0"/>
            </a:endParaRPr>
          </a:p>
        </p:txBody>
      </p:sp>
      <p:cxnSp>
        <p:nvCxnSpPr>
          <p:cNvPr id="67" name="Straight Connector 66"/>
          <p:cNvCxnSpPr/>
          <p:nvPr/>
        </p:nvCxnSpPr>
        <p:spPr>
          <a:xfrm>
            <a:off x="2722245" y="3648710"/>
            <a:ext cx="46291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a:off x="2827655" y="4552950"/>
            <a:ext cx="3441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4356735" y="3526155"/>
            <a:ext cx="0" cy="86360"/>
          </a:xfrm>
          <a:prstGeom prst="line">
            <a:avLst/>
          </a:prstGeom>
        </p:spPr>
        <p:style>
          <a:lnRef idx="3">
            <a:schemeClr val="accent3"/>
          </a:lnRef>
          <a:fillRef idx="0">
            <a:schemeClr val="accent3"/>
          </a:fillRef>
          <a:effectRef idx="2">
            <a:schemeClr val="accent3"/>
          </a:effectRef>
          <a:fontRef idx="minor">
            <a:schemeClr val="tx1"/>
          </a:fontRef>
        </p:style>
      </p:cxnSp>
      <p:cxnSp>
        <p:nvCxnSpPr>
          <p:cNvPr id="70" name="Straight Connector 69"/>
          <p:cNvCxnSpPr/>
          <p:nvPr/>
        </p:nvCxnSpPr>
        <p:spPr>
          <a:xfrm>
            <a:off x="5074285" y="3522980"/>
            <a:ext cx="0" cy="89535"/>
          </a:xfrm>
          <a:prstGeom prst="line">
            <a:avLst/>
          </a:prstGeom>
        </p:spPr>
        <p:style>
          <a:lnRef idx="3">
            <a:schemeClr val="accent3"/>
          </a:lnRef>
          <a:fillRef idx="0">
            <a:schemeClr val="accent3"/>
          </a:fillRef>
          <a:effectRef idx="2">
            <a:schemeClr val="accent3"/>
          </a:effectRef>
          <a:fontRef idx="minor">
            <a:schemeClr val="tx1"/>
          </a:fontRef>
        </p:style>
      </p:cxnSp>
      <p:cxnSp>
        <p:nvCxnSpPr>
          <p:cNvPr id="71" name="Straight Connector 70"/>
          <p:cNvCxnSpPr/>
          <p:nvPr/>
        </p:nvCxnSpPr>
        <p:spPr>
          <a:xfrm>
            <a:off x="3819525" y="3819525"/>
            <a:ext cx="35242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flipH="1">
            <a:off x="3819525" y="4229100"/>
            <a:ext cx="3524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p:cNvCxnSpPr/>
          <p:nvPr/>
        </p:nvCxnSpPr>
        <p:spPr>
          <a:xfrm flipV="1">
            <a:off x="3476625" y="3133725"/>
            <a:ext cx="0" cy="361950"/>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Straight Connector 73"/>
          <p:cNvCxnSpPr/>
          <p:nvPr/>
        </p:nvCxnSpPr>
        <p:spPr>
          <a:xfrm>
            <a:off x="3476625" y="3143250"/>
            <a:ext cx="15811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4362450" y="3143250"/>
            <a:ext cx="0" cy="152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a:xfrm>
            <a:off x="5048250" y="3143250"/>
            <a:ext cx="0" cy="152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flipH="1">
            <a:off x="5286375" y="3775075"/>
            <a:ext cx="352425" cy="0"/>
          </a:xfrm>
          <a:prstGeom prst="line">
            <a:avLst/>
          </a:prstGeom>
        </p:spPr>
        <p:style>
          <a:lnRef idx="3">
            <a:schemeClr val="accent3"/>
          </a:lnRef>
          <a:fillRef idx="0">
            <a:schemeClr val="accent3"/>
          </a:fillRef>
          <a:effectRef idx="2">
            <a:schemeClr val="accent3"/>
          </a:effectRef>
          <a:fontRef idx="minor">
            <a:schemeClr val="tx1"/>
          </a:fontRef>
        </p:style>
      </p:cxnSp>
      <p:sp>
        <p:nvSpPr>
          <p:cNvPr id="78" name="Right Arrow Callout 77"/>
          <p:cNvSpPr/>
          <p:nvPr/>
        </p:nvSpPr>
        <p:spPr>
          <a:xfrm>
            <a:off x="5657850" y="4107815"/>
            <a:ext cx="1019175" cy="476250"/>
          </a:xfrm>
          <a:prstGeom prst="rightArrowCallout">
            <a:avLst>
              <a:gd name="adj1" fmla="val 10075"/>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700" dirty="0">
                <a:effectLst/>
                <a:ea typeface="Calibri" panose="020F0502020204030204" pitchFamily="34" charset="0"/>
                <a:cs typeface="Times New Roman" panose="02020603050405020304" pitchFamily="18" charset="0"/>
              </a:rPr>
              <a:t>GSM/GPRS or Wi-Fi unit</a:t>
            </a:r>
          </a:p>
        </p:txBody>
      </p:sp>
      <p:cxnSp>
        <p:nvCxnSpPr>
          <p:cNvPr id="79" name="Straight Connector 78"/>
          <p:cNvCxnSpPr/>
          <p:nvPr/>
        </p:nvCxnSpPr>
        <p:spPr>
          <a:xfrm flipV="1">
            <a:off x="5972175" y="3937000"/>
            <a:ext cx="0" cy="171450"/>
          </a:xfrm>
          <a:prstGeom prst="line">
            <a:avLst/>
          </a:prstGeom>
        </p:spPr>
        <p:style>
          <a:lnRef idx="3">
            <a:schemeClr val="accent2"/>
          </a:lnRef>
          <a:fillRef idx="0">
            <a:schemeClr val="accent2"/>
          </a:fillRef>
          <a:effectRef idx="2">
            <a:schemeClr val="accent2"/>
          </a:effectRef>
          <a:fontRef idx="minor">
            <a:schemeClr val="tx1"/>
          </a:fontRef>
        </p:style>
      </p:cxnSp>
      <p:cxnSp>
        <p:nvCxnSpPr>
          <p:cNvPr id="80" name="Straight Connector 79"/>
          <p:cNvCxnSpPr/>
          <p:nvPr/>
        </p:nvCxnSpPr>
        <p:spPr>
          <a:xfrm flipH="1">
            <a:off x="5286375" y="4336415"/>
            <a:ext cx="37147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Straight Connector 80"/>
          <p:cNvCxnSpPr/>
          <p:nvPr/>
        </p:nvCxnSpPr>
        <p:spPr>
          <a:xfrm flipH="1">
            <a:off x="3819525" y="4679315"/>
            <a:ext cx="214312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Straight Connector 81"/>
          <p:cNvCxnSpPr/>
          <p:nvPr/>
        </p:nvCxnSpPr>
        <p:spPr>
          <a:xfrm flipV="1">
            <a:off x="5953125" y="4593590"/>
            <a:ext cx="0" cy="85725"/>
          </a:xfrm>
          <a:prstGeom prst="line">
            <a:avLst/>
          </a:prstGeom>
        </p:spPr>
        <p:style>
          <a:lnRef idx="3">
            <a:schemeClr val="accent2"/>
          </a:lnRef>
          <a:fillRef idx="0">
            <a:schemeClr val="accent2"/>
          </a:fillRef>
          <a:effectRef idx="2">
            <a:schemeClr val="accent2"/>
          </a:effectRef>
          <a:fontRef idx="minor">
            <a:schemeClr val="tx1"/>
          </a:fontRef>
        </p:style>
      </p:cxnSp>
      <p:cxnSp>
        <p:nvCxnSpPr>
          <p:cNvPr id="83" name="Straight Connector 82"/>
          <p:cNvCxnSpPr/>
          <p:nvPr/>
        </p:nvCxnSpPr>
        <p:spPr>
          <a:xfrm>
            <a:off x="3486150" y="4879340"/>
            <a:ext cx="0" cy="95250"/>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Straight Connector 83"/>
          <p:cNvCxnSpPr/>
          <p:nvPr/>
        </p:nvCxnSpPr>
        <p:spPr>
          <a:xfrm>
            <a:off x="3486150" y="4965065"/>
            <a:ext cx="561975" cy="0"/>
          </a:xfrm>
          <a:prstGeom prst="line">
            <a:avLst/>
          </a:prstGeom>
        </p:spPr>
        <p:style>
          <a:lnRef idx="3">
            <a:schemeClr val="accent2"/>
          </a:lnRef>
          <a:fillRef idx="0">
            <a:schemeClr val="accent2"/>
          </a:fillRef>
          <a:effectRef idx="2">
            <a:schemeClr val="accent2"/>
          </a:effectRef>
          <a:fontRef idx="minor">
            <a:schemeClr val="tx1"/>
          </a:fontRef>
        </p:style>
      </p:cxnSp>
      <p:sp>
        <p:nvSpPr>
          <p:cNvPr id="85" name="Folded Corner 84"/>
          <p:cNvSpPr/>
          <p:nvPr/>
        </p:nvSpPr>
        <p:spPr>
          <a:xfrm>
            <a:off x="4048125" y="4803140"/>
            <a:ext cx="1543050" cy="2667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Optional direct AC power supply</a:t>
            </a:r>
            <a:endParaRPr lang="en-US" sz="1100">
              <a:effectLst/>
              <a:ea typeface="Calibri" panose="020F0502020204030204" pitchFamily="34" charset="0"/>
              <a:cs typeface="Times New Roman" panose="02020603050405020304" pitchFamily="18" charset="0"/>
            </a:endParaRPr>
          </a:p>
        </p:txBody>
      </p:sp>
      <p:sp>
        <p:nvSpPr>
          <p:cNvPr id="86" name="Rectangle 101"/>
          <p:cNvSpPr>
            <a:spLocks noChangeArrowheads="1"/>
          </p:cNvSpPr>
          <p:nvPr/>
        </p:nvSpPr>
        <p:spPr bwMode="auto">
          <a:xfrm>
            <a:off x="276225" y="189039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7" name="Rectangle 111"/>
          <p:cNvSpPr>
            <a:spLocks noChangeArrowheads="1"/>
          </p:cNvSpPr>
          <p:nvPr/>
        </p:nvSpPr>
        <p:spPr bwMode="auto">
          <a:xfrm>
            <a:off x="276225" y="234759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78970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Xiang Yang Li, K. W. </a:t>
            </a:r>
            <a:r>
              <a:rPr lang="en-US" dirty="0" err="1"/>
              <a:t>Chau</a:t>
            </a:r>
            <a:r>
              <a:rPr lang="en-US" dirty="0"/>
              <a:t>, Chun </a:t>
            </a:r>
            <a:r>
              <a:rPr lang="en-US" dirty="0" err="1"/>
              <a:t>Tian</a:t>
            </a:r>
            <a:r>
              <a:rPr lang="en-US" dirty="0"/>
              <a:t> Cheng, Y. S. Li. A Web-based flood forecasting system for </a:t>
            </a:r>
            <a:r>
              <a:rPr lang="en-US" dirty="0" err="1"/>
              <a:t>Shuangpai</a:t>
            </a:r>
            <a:r>
              <a:rPr lang="en-US" dirty="0"/>
              <a:t> </a:t>
            </a:r>
            <a:r>
              <a:rPr lang="en-US" dirty="0" err="1"/>
              <a:t>region.Advances</a:t>
            </a:r>
            <a:r>
              <a:rPr lang="en-US" dirty="0"/>
              <a:t> in Engineering Software 37 (2006), 146-158.</a:t>
            </a:r>
          </a:p>
          <a:p>
            <a:pPr lvl="0"/>
            <a:r>
              <a:rPr lang="en-US" dirty="0" err="1"/>
              <a:t>Bartosz</a:t>
            </a:r>
            <a:r>
              <a:rPr lang="en-US" dirty="0"/>
              <a:t> </a:t>
            </a:r>
            <a:r>
              <a:rPr lang="en-US" dirty="0" err="1"/>
              <a:t>Balis</a:t>
            </a:r>
            <a:r>
              <a:rPr lang="en-US" dirty="0"/>
              <a:t>, </a:t>
            </a:r>
            <a:r>
              <a:rPr lang="en-US" dirty="0" err="1"/>
              <a:t>Marek</a:t>
            </a:r>
            <a:r>
              <a:rPr lang="en-US" dirty="0"/>
              <a:t> </a:t>
            </a:r>
            <a:r>
              <a:rPr lang="en-US" dirty="0" err="1"/>
              <a:t>Kasztelnik</a:t>
            </a:r>
            <a:r>
              <a:rPr lang="en-US" dirty="0"/>
              <a:t>, Marian </a:t>
            </a:r>
            <a:r>
              <a:rPr lang="en-US" dirty="0" err="1"/>
              <a:t>Bubak</a:t>
            </a:r>
            <a:r>
              <a:rPr lang="en-US" dirty="0"/>
              <a:t>, Tomasz </a:t>
            </a:r>
            <a:r>
              <a:rPr lang="en-US" dirty="0" err="1"/>
              <a:t>Bartynski</a:t>
            </a:r>
            <a:r>
              <a:rPr lang="en-US" dirty="0"/>
              <a:t>, Tomasz </a:t>
            </a:r>
            <a:r>
              <a:rPr lang="en-US" dirty="0" err="1"/>
              <a:t>Gubala</a:t>
            </a:r>
            <a:r>
              <a:rPr lang="en-US" dirty="0"/>
              <a:t>, </a:t>
            </a:r>
            <a:r>
              <a:rPr lang="en-US" dirty="0" err="1"/>
              <a:t>Piotr</a:t>
            </a:r>
            <a:r>
              <a:rPr lang="en-US" dirty="0"/>
              <a:t> </a:t>
            </a:r>
            <a:r>
              <a:rPr lang="en-US" dirty="0" err="1"/>
              <a:t>Nowakowski</a:t>
            </a:r>
            <a:r>
              <a:rPr lang="en-US" dirty="0"/>
              <a:t>, </a:t>
            </a:r>
            <a:r>
              <a:rPr lang="en-US" dirty="0" err="1"/>
              <a:t>Jeroen</a:t>
            </a:r>
            <a:r>
              <a:rPr lang="en-US" dirty="0"/>
              <a:t> </a:t>
            </a:r>
            <a:r>
              <a:rPr lang="en-US" dirty="0" err="1"/>
              <a:t>Broekhuijsen</a:t>
            </a:r>
            <a:r>
              <a:rPr lang="en-US" dirty="0"/>
              <a:t>. The </a:t>
            </a:r>
            <a:r>
              <a:rPr lang="en-US" dirty="0" err="1"/>
              <a:t>UrbanFlood</a:t>
            </a:r>
            <a:r>
              <a:rPr lang="en-US" dirty="0"/>
              <a:t> Common Information Space for Early Warning Systems. </a:t>
            </a:r>
            <a:r>
              <a:rPr lang="en-US" dirty="0" err="1"/>
              <a:t>Internaltional</a:t>
            </a:r>
            <a:r>
              <a:rPr lang="en-US" dirty="0"/>
              <a:t> Conference on Computational Science, ICCS 2011.</a:t>
            </a:r>
          </a:p>
          <a:p>
            <a:pPr lvl="0"/>
            <a:r>
              <a:rPr lang="en-US" dirty="0"/>
              <a:t>Ibrahim </a:t>
            </a:r>
            <a:r>
              <a:rPr lang="en-US" dirty="0" err="1"/>
              <a:t>Demir</a:t>
            </a:r>
            <a:r>
              <a:rPr lang="en-US" dirty="0"/>
              <a:t>, </a:t>
            </a:r>
            <a:r>
              <a:rPr lang="en-US" dirty="0" err="1"/>
              <a:t>Witold</a:t>
            </a:r>
            <a:r>
              <a:rPr lang="en-US" dirty="0"/>
              <a:t> F. </a:t>
            </a:r>
            <a:r>
              <a:rPr lang="en-US" dirty="0" err="1"/>
              <a:t>Krajewski</a:t>
            </a:r>
            <a:r>
              <a:rPr lang="en-US" dirty="0"/>
              <a:t>. Towards an Integrated Flood Information System: Centralized data access, analysis, and visualization. Environmental Modeling &amp; Software 50 (2013), 77-84.</a:t>
            </a:r>
          </a:p>
          <a:p>
            <a:pPr lvl="0"/>
            <a:r>
              <a:rPr lang="en-US" dirty="0"/>
              <a:t>V.V. </a:t>
            </a:r>
            <a:r>
              <a:rPr lang="en-US" dirty="0" err="1"/>
              <a:t>Krzhizhanovskaya</a:t>
            </a:r>
            <a:r>
              <a:rPr lang="en-US" dirty="0"/>
              <a:t>, G.S. </a:t>
            </a:r>
            <a:r>
              <a:rPr lang="en-US" dirty="0" err="1"/>
              <a:t>Shirshov</a:t>
            </a:r>
            <a:r>
              <a:rPr lang="en-US" dirty="0"/>
              <a:t>, N.B. </a:t>
            </a:r>
            <a:r>
              <a:rPr lang="en-US" dirty="0" err="1"/>
              <a:t>Melnikova</a:t>
            </a:r>
            <a:r>
              <a:rPr lang="en-US" dirty="0"/>
              <a:t>, R.G. </a:t>
            </a:r>
            <a:r>
              <a:rPr lang="en-US" dirty="0" err="1"/>
              <a:t>Belleman</a:t>
            </a:r>
            <a:r>
              <a:rPr lang="en-US" dirty="0"/>
              <a:t>, F.I. </a:t>
            </a:r>
            <a:r>
              <a:rPr lang="en-US" dirty="0" err="1"/>
              <a:t>Rusadi</a:t>
            </a:r>
            <a:r>
              <a:rPr lang="en-US" dirty="0"/>
              <a:t>, B.J. </a:t>
            </a:r>
            <a:r>
              <a:rPr lang="en-US" dirty="0" err="1"/>
              <a:t>Broekhuijsen</a:t>
            </a:r>
            <a:r>
              <a:rPr lang="en-US" dirty="0"/>
              <a:t>, B.P. </a:t>
            </a:r>
            <a:r>
              <a:rPr lang="en-US" dirty="0" err="1"/>
              <a:t>Gouldby</a:t>
            </a:r>
            <a:r>
              <a:rPr lang="en-US" dirty="0"/>
              <a:t>, J. </a:t>
            </a:r>
            <a:r>
              <a:rPr lang="en-US" dirty="0" err="1"/>
              <a:t>Lhomme</a:t>
            </a:r>
            <a:r>
              <a:rPr lang="en-US" dirty="0"/>
              <a:t>, B. </a:t>
            </a:r>
            <a:r>
              <a:rPr lang="en-US" dirty="0" err="1"/>
              <a:t>Balis</a:t>
            </a:r>
            <a:r>
              <a:rPr lang="en-US" dirty="0"/>
              <a:t>, M. </a:t>
            </a:r>
            <a:r>
              <a:rPr lang="en-US" dirty="0" err="1"/>
              <a:t>Bubak</a:t>
            </a:r>
            <a:r>
              <a:rPr lang="en-US" dirty="0"/>
              <a:t>, A.L. </a:t>
            </a:r>
            <a:r>
              <a:rPr lang="en-US" dirty="0" err="1"/>
              <a:t>Pyayt</a:t>
            </a:r>
            <a:r>
              <a:rPr lang="en-US" dirty="0"/>
              <a:t>, I.I. </a:t>
            </a:r>
            <a:r>
              <a:rPr lang="en-US" dirty="0" err="1"/>
              <a:t>Mokhov</a:t>
            </a:r>
            <a:r>
              <a:rPr lang="en-US" dirty="0"/>
              <a:t>, A.V. </a:t>
            </a:r>
            <a:r>
              <a:rPr lang="en-US" dirty="0" err="1"/>
              <a:t>Ozhigin</a:t>
            </a:r>
            <a:r>
              <a:rPr lang="en-US" dirty="0"/>
              <a:t>, B. Lang, R.J. Meijer. Flood early warning system: design, implementation and computational modules. International Conference on Computational Science, ICCS 2011.</a:t>
            </a:r>
          </a:p>
          <a:p>
            <a:pPr lvl="0"/>
            <a:r>
              <a:rPr lang="en-US" dirty="0"/>
              <a:t>W. Al-</a:t>
            </a:r>
            <a:r>
              <a:rPr lang="en-US" dirty="0" err="1"/>
              <a:t>Sabhan</a:t>
            </a:r>
            <a:r>
              <a:rPr lang="en-US" dirty="0"/>
              <a:t>, M. Mulligan, G.A. Blackburn. A real-time hydrological model for flood prediction using GIS and the WWW. Computers, Environment and Urban Systems 27 (2003), 9-32.</a:t>
            </a:r>
          </a:p>
          <a:p>
            <a:r>
              <a:rPr lang="en-US" dirty="0"/>
              <a:t>Design and FPGA Prototyping of a Flood Prediction System. Sandeep </a:t>
            </a:r>
            <a:r>
              <a:rPr lang="en-US" dirty="0" err="1"/>
              <a:t>Gandla</a:t>
            </a:r>
            <a:r>
              <a:rPr lang="en-US" dirty="0"/>
              <a:t>, </a:t>
            </a:r>
            <a:r>
              <a:rPr lang="en-US" dirty="0" err="1"/>
              <a:t>Waleed</a:t>
            </a:r>
            <a:r>
              <a:rPr lang="en-US" dirty="0"/>
              <a:t> K. Al-</a:t>
            </a:r>
            <a:r>
              <a:rPr lang="en-US" dirty="0" err="1"/>
              <a:t>Assadi</a:t>
            </a:r>
            <a:r>
              <a:rPr lang="en-US" dirty="0"/>
              <a:t>, </a:t>
            </a:r>
            <a:r>
              <a:rPr lang="en-US" dirty="0" err="1"/>
              <a:t>Sahra</a:t>
            </a:r>
            <a:r>
              <a:rPr lang="en-US" dirty="0"/>
              <a:t> </a:t>
            </a:r>
            <a:r>
              <a:rPr lang="en-US" dirty="0" err="1"/>
              <a:t>Sedigh</a:t>
            </a:r>
            <a:r>
              <a:rPr lang="en-US" dirty="0"/>
              <a:t> and Raghu A. R. Rao.</a:t>
            </a:r>
          </a:p>
        </p:txBody>
      </p:sp>
    </p:spTree>
    <p:extLst>
      <p:ext uri="{BB962C8B-B14F-4D97-AF65-F5344CB8AC3E}">
        <p14:creationId xmlns:p14="http://schemas.microsoft.com/office/powerpoint/2010/main" val="3765517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Study</a:t>
            </a:r>
            <a:endParaRPr lang="en-US" dirty="0"/>
          </a:p>
        </p:txBody>
      </p:sp>
      <p:sp>
        <p:nvSpPr>
          <p:cNvPr id="3" name="Content Placeholder 2"/>
          <p:cNvSpPr>
            <a:spLocks noGrp="1"/>
          </p:cNvSpPr>
          <p:nvPr>
            <p:ph idx="1"/>
          </p:nvPr>
        </p:nvSpPr>
        <p:spPr/>
        <p:txBody>
          <a:bodyPr/>
          <a:lstStyle/>
          <a:p>
            <a:r>
              <a:rPr lang="en-US" dirty="0" smtClean="0"/>
              <a:t>Designing the monitoring system.</a:t>
            </a:r>
          </a:p>
          <a:p>
            <a:r>
              <a:rPr lang="en-US" dirty="0" smtClean="0"/>
              <a:t>Setting up monitoring systems.</a:t>
            </a:r>
          </a:p>
          <a:p>
            <a:r>
              <a:rPr lang="en-US" dirty="0" smtClean="0"/>
              <a:t>Testing various prediction models.</a:t>
            </a:r>
          </a:p>
          <a:p>
            <a:r>
              <a:rPr lang="en-US" dirty="0" smtClean="0"/>
              <a:t>Validating with satellite data.</a:t>
            </a:r>
          </a:p>
          <a:p>
            <a:r>
              <a:rPr lang="en-US" dirty="0" smtClean="0"/>
              <a:t>Setting up alert systems.</a:t>
            </a:r>
          </a:p>
          <a:p>
            <a:r>
              <a:rPr lang="en-US" dirty="0" smtClean="0"/>
              <a:t>Predict the next upcoming flood.</a:t>
            </a:r>
            <a:endParaRPr lang="en-US" dirty="0"/>
          </a:p>
        </p:txBody>
      </p:sp>
    </p:spTree>
    <p:extLst>
      <p:ext uri="{BB962C8B-B14F-4D97-AF65-F5344CB8AC3E}">
        <p14:creationId xmlns:p14="http://schemas.microsoft.com/office/powerpoint/2010/main" val="2867887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4843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70000" lnSpcReduction="20000"/>
          </a:bodyPr>
          <a:lstStyle/>
          <a:p>
            <a:pPr lvl="0">
              <a:lnSpc>
                <a:spcPct val="120000"/>
              </a:lnSpc>
            </a:pPr>
            <a:r>
              <a:rPr lang="en-US" dirty="0" smtClean="0"/>
              <a:t>Li et al (2006). </a:t>
            </a:r>
            <a:r>
              <a:rPr lang="en-US" dirty="0"/>
              <a:t>A Web-based flood forecasting system for </a:t>
            </a:r>
            <a:r>
              <a:rPr lang="en-US" dirty="0" err="1"/>
              <a:t>Shuangpai</a:t>
            </a:r>
            <a:r>
              <a:rPr lang="en-US" dirty="0"/>
              <a:t> </a:t>
            </a:r>
            <a:r>
              <a:rPr lang="en-US" dirty="0" smtClean="0"/>
              <a:t>region.</a:t>
            </a:r>
            <a:endParaRPr lang="en-US" dirty="0"/>
          </a:p>
          <a:p>
            <a:pPr lvl="0">
              <a:lnSpc>
                <a:spcPct val="120000"/>
              </a:lnSpc>
            </a:pPr>
            <a:r>
              <a:rPr lang="en-US" dirty="0" err="1" smtClean="0"/>
              <a:t>Balis</a:t>
            </a:r>
            <a:r>
              <a:rPr lang="en-US" dirty="0" smtClean="0"/>
              <a:t> et al (2011). </a:t>
            </a:r>
            <a:r>
              <a:rPr lang="en-US" dirty="0"/>
              <a:t>The </a:t>
            </a:r>
            <a:r>
              <a:rPr lang="en-US" dirty="0" err="1"/>
              <a:t>UrbanFlood</a:t>
            </a:r>
            <a:r>
              <a:rPr lang="en-US" dirty="0"/>
              <a:t> Common Information Space for Early Warning Systems</a:t>
            </a:r>
            <a:r>
              <a:rPr lang="en-US" dirty="0" smtClean="0"/>
              <a:t>.</a:t>
            </a:r>
            <a:endParaRPr lang="en-US" dirty="0"/>
          </a:p>
          <a:p>
            <a:pPr lvl="0">
              <a:lnSpc>
                <a:spcPct val="120000"/>
              </a:lnSpc>
            </a:pPr>
            <a:r>
              <a:rPr lang="en-US" dirty="0" err="1" smtClean="0"/>
              <a:t>Demir</a:t>
            </a:r>
            <a:r>
              <a:rPr lang="en-US" dirty="0" smtClean="0"/>
              <a:t> et al (2013). </a:t>
            </a:r>
            <a:r>
              <a:rPr lang="en-US" dirty="0"/>
              <a:t>Towards an Integrated Flood Information System: Centralized data access, analysis, and visualization</a:t>
            </a:r>
            <a:r>
              <a:rPr lang="en-US" dirty="0" smtClean="0"/>
              <a:t>.</a:t>
            </a:r>
            <a:endParaRPr lang="en-US" dirty="0"/>
          </a:p>
          <a:p>
            <a:pPr lvl="0">
              <a:lnSpc>
                <a:spcPct val="120000"/>
              </a:lnSpc>
            </a:pPr>
            <a:r>
              <a:rPr lang="en-US" dirty="0" err="1" smtClean="0"/>
              <a:t>Krzhizhanovskaya</a:t>
            </a:r>
            <a:r>
              <a:rPr lang="en-US" dirty="0" smtClean="0"/>
              <a:t> et al (2011).  Flood </a:t>
            </a:r>
            <a:r>
              <a:rPr lang="en-US" dirty="0"/>
              <a:t>early warning system: design, implementation and computational modules</a:t>
            </a:r>
            <a:r>
              <a:rPr lang="en-US" dirty="0" smtClean="0"/>
              <a:t>.</a:t>
            </a:r>
            <a:endParaRPr lang="en-US" dirty="0"/>
          </a:p>
          <a:p>
            <a:pPr lvl="0">
              <a:lnSpc>
                <a:spcPct val="120000"/>
              </a:lnSpc>
            </a:pPr>
            <a:r>
              <a:rPr lang="en-US" dirty="0" smtClean="0"/>
              <a:t>Al-</a:t>
            </a:r>
            <a:r>
              <a:rPr lang="en-US" dirty="0" err="1" smtClean="0"/>
              <a:t>Sabhan</a:t>
            </a:r>
            <a:r>
              <a:rPr lang="en-US" dirty="0" smtClean="0"/>
              <a:t> et al (2003). </a:t>
            </a:r>
            <a:r>
              <a:rPr lang="en-US" dirty="0"/>
              <a:t>A real-time hydrological model for flood prediction using GIS and the WWW</a:t>
            </a:r>
            <a:r>
              <a:rPr lang="en-US" dirty="0" smtClean="0"/>
              <a:t>.</a:t>
            </a:r>
            <a:endParaRPr lang="en-US" dirty="0"/>
          </a:p>
          <a:p>
            <a:pPr>
              <a:lnSpc>
                <a:spcPct val="120000"/>
              </a:lnSpc>
            </a:pPr>
            <a:r>
              <a:rPr lang="en-US" dirty="0" err="1"/>
              <a:t>Gandla</a:t>
            </a:r>
            <a:r>
              <a:rPr lang="en-US" dirty="0"/>
              <a:t> </a:t>
            </a:r>
            <a:r>
              <a:rPr lang="en-US" dirty="0" smtClean="0"/>
              <a:t>et al (2008). Design </a:t>
            </a:r>
            <a:r>
              <a:rPr lang="en-US" dirty="0"/>
              <a:t>and FPGA Prototyping of a Flood Prediction System</a:t>
            </a:r>
            <a:r>
              <a:rPr lang="en-US" dirty="0" smtClean="0"/>
              <a:t>.</a:t>
            </a:r>
            <a:endParaRPr lang="en-US" dirty="0"/>
          </a:p>
        </p:txBody>
      </p:sp>
    </p:spTree>
    <p:extLst>
      <p:ext uri="{BB962C8B-B14F-4D97-AF65-F5344CB8AC3E}">
        <p14:creationId xmlns:p14="http://schemas.microsoft.com/office/powerpoint/2010/main" val="960585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a:t>		The disaster management domain is </a:t>
            </a:r>
            <a:r>
              <a:rPr lang="en-US" dirty="0" err="1"/>
              <a:t>characterised</a:t>
            </a:r>
            <a:r>
              <a:rPr lang="en-US" dirty="0"/>
              <a:t> by: distributed control; uncertainty, ambiguity, imprecision and bias; multiple stakeholders with different aims and objectives; and limited resources which continually vary.</a:t>
            </a:r>
          </a:p>
          <a:p>
            <a:pPr algn="just">
              <a:buNone/>
            </a:pPr>
            <a:r>
              <a:rPr lang="en-US" dirty="0"/>
              <a:t>		</a:t>
            </a:r>
            <a:r>
              <a:rPr lang="en-US" b="1" dirty="0"/>
              <a:t>Multi-Disciplinary Approach: </a:t>
            </a:r>
          </a:p>
          <a:p>
            <a:pPr algn="just"/>
            <a:r>
              <a:rPr lang="en-US" dirty="0"/>
              <a:t>Filtering and data fusion methods for estimating relevant details </a:t>
            </a:r>
          </a:p>
          <a:p>
            <a:pPr algn="just"/>
            <a:r>
              <a:rPr lang="en-US" dirty="0"/>
              <a:t>Decision-making and machine learning methods for determining actions in response</a:t>
            </a:r>
          </a:p>
          <a:p>
            <a:pPr algn="just"/>
            <a:r>
              <a:rPr lang="en-US" dirty="0"/>
              <a:t>Multi-agent systems and mechanism design methods to manage the interaction between multiple actors and to model collective </a:t>
            </a:r>
            <a:r>
              <a:rPr lang="en-US" dirty="0" err="1"/>
              <a:t>behaviour</a:t>
            </a:r>
            <a:r>
              <a:rPr lang="en-US" dirty="0"/>
              <a:t> </a:t>
            </a:r>
          </a:p>
          <a:p>
            <a:pPr algn="just"/>
            <a:r>
              <a:rPr lang="en-US" dirty="0"/>
              <a:t>System architecture studies of different agent </a:t>
            </a:r>
            <a:r>
              <a:rPr lang="en-US" dirty="0" err="1"/>
              <a:t>organisations</a:t>
            </a:r>
            <a:r>
              <a:rPr lang="en-US" dirty="0"/>
              <a:t> and information exchange topologies</a:t>
            </a:r>
          </a:p>
          <a:p>
            <a:endParaRPr lang="en-US" dirty="0"/>
          </a:p>
        </p:txBody>
      </p:sp>
    </p:spTree>
    <p:extLst>
      <p:ext uri="{BB962C8B-B14F-4D97-AF65-F5344CB8AC3E}">
        <p14:creationId xmlns:p14="http://schemas.microsoft.com/office/powerpoint/2010/main" val="127010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this?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6709888"/>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08364" y="5906777"/>
            <a:ext cx="6705600" cy="369332"/>
          </a:xfrm>
          <a:prstGeom prst="rect">
            <a:avLst/>
          </a:prstGeom>
          <a:noFill/>
        </p:spPr>
        <p:txBody>
          <a:bodyPr wrap="square" rtlCol="0">
            <a:spAutoFit/>
          </a:bodyPr>
          <a:lstStyle/>
          <a:p>
            <a:r>
              <a:rPr lang="en-US" dirty="0"/>
              <a:t>₹</a:t>
            </a:r>
            <a:r>
              <a:rPr lang="en-US" dirty="0" smtClean="0"/>
              <a:t> 1 spent in flood forecasting is </a:t>
            </a:r>
            <a:r>
              <a:rPr lang="en-US" dirty="0"/>
              <a:t>₹</a:t>
            </a:r>
            <a:r>
              <a:rPr lang="en-US" dirty="0" smtClean="0"/>
              <a:t> 20 saved from flood loss</a:t>
            </a:r>
            <a:endParaRPr lang="en-US" dirty="0"/>
          </a:p>
        </p:txBody>
      </p:sp>
    </p:spTree>
    <p:extLst>
      <p:ext uri="{BB962C8B-B14F-4D97-AF65-F5344CB8AC3E}">
        <p14:creationId xmlns:p14="http://schemas.microsoft.com/office/powerpoint/2010/main" val="2102392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this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project is focused on the design and implementation of flood monitoring system for rivers in India.</a:t>
            </a:r>
          </a:p>
          <a:p>
            <a:r>
              <a:rPr lang="en-US" dirty="0" smtClean="0"/>
              <a:t>This includes modules:</a:t>
            </a:r>
          </a:p>
          <a:p>
            <a:pPr lvl="1"/>
            <a:r>
              <a:rPr lang="en-US" dirty="0" smtClean="0">
                <a:solidFill>
                  <a:srgbClr val="7030A0"/>
                </a:solidFill>
              </a:rPr>
              <a:t>Testing of various sensors.</a:t>
            </a:r>
          </a:p>
          <a:p>
            <a:pPr lvl="1"/>
            <a:r>
              <a:rPr lang="en-US" dirty="0" smtClean="0">
                <a:solidFill>
                  <a:srgbClr val="7030A0"/>
                </a:solidFill>
              </a:rPr>
              <a:t>Developing OS for sensor-devices.</a:t>
            </a:r>
          </a:p>
          <a:p>
            <a:pPr lvl="1"/>
            <a:r>
              <a:rPr lang="en-US" dirty="0" smtClean="0">
                <a:solidFill>
                  <a:srgbClr val="7030A0"/>
                </a:solidFill>
              </a:rPr>
              <a:t>Designing Application Server platform.</a:t>
            </a:r>
          </a:p>
          <a:p>
            <a:pPr lvl="1"/>
            <a:r>
              <a:rPr lang="en-US" dirty="0" smtClean="0"/>
              <a:t>Flood monitoring electronic-devices</a:t>
            </a:r>
          </a:p>
          <a:p>
            <a:pPr lvl="1"/>
            <a:r>
              <a:rPr lang="en-US" dirty="0" smtClean="0"/>
              <a:t>Application and Web servers.</a:t>
            </a:r>
          </a:p>
          <a:p>
            <a:pPr lvl="1"/>
            <a:r>
              <a:rPr lang="en-US" dirty="0" smtClean="0"/>
              <a:t>Platforms for Flood prediction.</a:t>
            </a:r>
            <a:endParaRPr lang="en-US" dirty="0"/>
          </a:p>
        </p:txBody>
      </p:sp>
    </p:spTree>
    <p:extLst>
      <p:ext uri="{BB962C8B-B14F-4D97-AF65-F5344CB8AC3E}">
        <p14:creationId xmlns:p14="http://schemas.microsoft.com/office/powerpoint/2010/main" val="91445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Flood Detection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Non-WSN Systems: </a:t>
            </a:r>
          </a:p>
          <a:p>
            <a:pPr>
              <a:buNone/>
            </a:pPr>
            <a:r>
              <a:rPr lang="en-US" dirty="0"/>
              <a:t>		Primitive technique of flood detection requiring trained personnel.</a:t>
            </a:r>
          </a:p>
          <a:p>
            <a:pPr>
              <a:buNone/>
            </a:pPr>
            <a:r>
              <a:rPr lang="en-US" dirty="0"/>
              <a:t>		Mostly manual procedures and hence is expensive. </a:t>
            </a:r>
          </a:p>
          <a:p>
            <a:r>
              <a:rPr lang="en-US" b="1" dirty="0"/>
              <a:t>WSN Systems: </a:t>
            </a:r>
            <a:endParaRPr lang="en-US" dirty="0"/>
          </a:p>
          <a:p>
            <a:pPr>
              <a:buNone/>
            </a:pPr>
            <a:r>
              <a:rPr lang="en-US" dirty="0"/>
              <a:t>		Low power, low cost, multi-hopping systems that are independent of external service providers, can form an extendable network without line of sight coverage; but have self-healing data paths.</a:t>
            </a:r>
          </a:p>
          <a:p>
            <a:pPr>
              <a:buNone/>
            </a:pPr>
            <a:r>
              <a:rPr lang="en-US" dirty="0"/>
              <a:t>		Deployed more or less homogeneously in a geographical region using a two-tiered approach having clusters of short distance communicating nodes together with some nodes capable of communication over a wider range.</a:t>
            </a:r>
          </a:p>
          <a:p>
            <a:pPr>
              <a:buNone/>
            </a:pPr>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212134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reduce loss?</a:t>
            </a:r>
            <a:endParaRPr lang="en-US" dirty="0"/>
          </a:p>
        </p:txBody>
      </p:sp>
      <p:graphicFrame>
        <p:nvGraphicFramePr>
          <p:cNvPr id="6" name="Content Placeholder 5"/>
          <p:cNvGraphicFramePr>
            <a:graphicFrameLocks noGrp="1"/>
          </p:cNvGraphicFramePr>
          <p:nvPr>
            <p:ph idx="1"/>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78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86770"/>
            <a:ext cx="7024744" cy="1143000"/>
          </a:xfrm>
        </p:spPr>
        <p:txBody>
          <a:bodyPr/>
          <a:lstStyle/>
          <a:p>
            <a:r>
              <a:rPr lang="en-US" dirty="0" smtClean="0"/>
              <a:t>ALGORITHM PARAMETERS</a:t>
            </a:r>
            <a:endParaRPr lang="en-US" dirty="0"/>
          </a:p>
        </p:txBody>
      </p:sp>
      <p:sp>
        <p:nvSpPr>
          <p:cNvPr id="3" name="Content Placeholder 2"/>
          <p:cNvSpPr>
            <a:spLocks noGrp="1"/>
          </p:cNvSpPr>
          <p:nvPr>
            <p:ph idx="1"/>
          </p:nvPr>
        </p:nvSpPr>
        <p:spPr>
          <a:xfrm>
            <a:off x="381000" y="1600200"/>
            <a:ext cx="8534400" cy="5029200"/>
          </a:xfrm>
        </p:spPr>
        <p:txBody>
          <a:bodyPr>
            <a:normAutofit fontScale="85000" lnSpcReduction="10000"/>
          </a:bodyPr>
          <a:lstStyle/>
          <a:p>
            <a:pPr algn="just"/>
            <a:r>
              <a:rPr lang="en-US" b="1" dirty="0" smtClean="0"/>
              <a:t>Time</a:t>
            </a:r>
            <a:endParaRPr lang="en-US" dirty="0"/>
          </a:p>
          <a:p>
            <a:pPr algn="just">
              <a:buNone/>
            </a:pPr>
            <a:r>
              <a:rPr lang="en-US" dirty="0" smtClean="0"/>
              <a:t>		Most </a:t>
            </a:r>
            <a:r>
              <a:rPr lang="en-US" dirty="0"/>
              <a:t>commonly used parameter, giving an easily understood </a:t>
            </a:r>
            <a:r>
              <a:rPr lang="en-US" dirty="0" smtClean="0"/>
              <a:t>technique.</a:t>
            </a:r>
          </a:p>
          <a:p>
            <a:pPr algn="just">
              <a:buNone/>
            </a:pPr>
            <a:r>
              <a:rPr lang="en-US" dirty="0"/>
              <a:t>	</a:t>
            </a:r>
            <a:r>
              <a:rPr lang="en-US" dirty="0" smtClean="0"/>
              <a:t>	System </a:t>
            </a:r>
            <a:r>
              <a:rPr lang="en-US" dirty="0"/>
              <a:t>supervisor decides a time interval after which a reading is to be taken, accordingly a sensor takes the time driven data as input. In our algorithm we use a time set instead of a specific interval.</a:t>
            </a:r>
          </a:p>
          <a:p>
            <a:pPr algn="just">
              <a:buNone/>
            </a:pPr>
            <a:r>
              <a:rPr lang="en-US" dirty="0"/>
              <a:t> </a:t>
            </a:r>
          </a:p>
          <a:p>
            <a:pPr algn="just"/>
            <a:r>
              <a:rPr lang="en-US" b="1" dirty="0" smtClean="0"/>
              <a:t>Event</a:t>
            </a:r>
            <a:endParaRPr lang="en-US" dirty="0"/>
          </a:p>
          <a:p>
            <a:pPr algn="just">
              <a:buNone/>
            </a:pPr>
            <a:r>
              <a:rPr lang="en-US" dirty="0" smtClean="0"/>
              <a:t>		</a:t>
            </a:r>
            <a:r>
              <a:rPr lang="en-US" dirty="0"/>
              <a:t>R</a:t>
            </a:r>
            <a:r>
              <a:rPr lang="en-US" dirty="0" smtClean="0"/>
              <a:t>efers </a:t>
            </a:r>
            <a:r>
              <a:rPr lang="en-US" dirty="0"/>
              <a:t>to sudden change in a parameter affecting the desired output. Suppose the next time driven data is slated to be taken after an hour. But a dam has started discharging water at such a rate that flood may occur within the next 30 </a:t>
            </a:r>
            <a:r>
              <a:rPr lang="en-US" dirty="0" smtClean="0"/>
              <a:t>minutes.</a:t>
            </a:r>
          </a:p>
          <a:p>
            <a:pPr algn="just">
              <a:buNone/>
            </a:pPr>
            <a:r>
              <a:rPr lang="en-US" dirty="0"/>
              <a:t>	</a:t>
            </a:r>
            <a:r>
              <a:rPr lang="en-US" dirty="0" smtClean="0"/>
              <a:t>	Hardware </a:t>
            </a:r>
            <a:r>
              <a:rPr lang="en-US" dirty="0"/>
              <a:t>interrupt has to override the time driven mechanism to get an instant event driven data and make a reliable prediction before the flood occurs.</a:t>
            </a:r>
          </a:p>
        </p:txBody>
      </p:sp>
    </p:spTree>
    <p:extLst>
      <p:ext uri="{BB962C8B-B14F-4D97-AF65-F5344CB8AC3E}">
        <p14:creationId xmlns:p14="http://schemas.microsoft.com/office/powerpoint/2010/main" val="2660487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441</TotalTime>
  <Words>764</Words>
  <Application>Microsoft Office PowerPoint</Application>
  <PresentationFormat>On-screen Show (4:3)</PresentationFormat>
  <Paragraphs>190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Century Gothic</vt:lpstr>
      <vt:lpstr>Times New Roman</vt:lpstr>
      <vt:lpstr>Wingdings 2</vt:lpstr>
      <vt:lpstr>Austin</vt:lpstr>
      <vt:lpstr>Flood Prediction and Alert System</vt:lpstr>
      <vt:lpstr>Contents</vt:lpstr>
      <vt:lpstr>Literature Review</vt:lpstr>
      <vt:lpstr>Introduction</vt:lpstr>
      <vt:lpstr>Why do we need this?</vt:lpstr>
      <vt:lpstr>Scope of this project</vt:lpstr>
      <vt:lpstr>Flood Detection</vt:lpstr>
      <vt:lpstr>How can we reduce loss?</vt:lpstr>
      <vt:lpstr>ALGORITHM PARAMETERS</vt:lpstr>
      <vt:lpstr>ALGORITHM PARAMETERS</vt:lpstr>
      <vt:lpstr>DECISION-MAKING</vt:lpstr>
      <vt:lpstr>DECISION-MAKING</vt:lpstr>
      <vt:lpstr>What and how to monitor?</vt:lpstr>
      <vt:lpstr>What and how to monitor?</vt:lpstr>
      <vt:lpstr>What and how to predict?</vt:lpstr>
      <vt:lpstr>How to alert?</vt:lpstr>
      <vt:lpstr>Structure of Monitoring system</vt:lpstr>
      <vt:lpstr>Sensor Testing</vt:lpstr>
      <vt:lpstr>Sensor-device OS</vt:lpstr>
      <vt:lpstr>Application Server Platform</vt:lpstr>
      <vt:lpstr>Wireless sensor systems setup</vt:lpstr>
      <vt:lpstr>Sensor-device Block Diagram</vt:lpstr>
      <vt:lpstr>Gateway Block Diagram</vt:lpstr>
      <vt:lpstr>References</vt:lpstr>
      <vt:lpstr>Future Study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Prediction and Alert System</dc:title>
  <dc:creator>wolfram77</dc:creator>
  <cp:lastModifiedBy>Subhajit Sahu</cp:lastModifiedBy>
  <cp:revision>63</cp:revision>
  <dcterms:created xsi:type="dcterms:W3CDTF">2013-10-06T04:33:29Z</dcterms:created>
  <dcterms:modified xsi:type="dcterms:W3CDTF">2013-12-06T05:07:10Z</dcterms:modified>
</cp:coreProperties>
</file>