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83" r:id="rId15"/>
    <p:sldId id="284" r:id="rId16"/>
    <p:sldId id="285" r:id="rId17"/>
    <p:sldId id="286" r:id="rId18"/>
    <p:sldId id="281" r:id="rId19"/>
    <p:sldId id="269" r:id="rId20"/>
    <p:sldId id="270" r:id="rId21"/>
    <p:sldId id="278" r:id="rId22"/>
    <p:sldId id="274" r:id="rId23"/>
    <p:sldId id="275" r:id="rId24"/>
    <p:sldId id="276" r:id="rId25"/>
    <p:sldId id="279" r:id="rId26"/>
    <p:sldId id="277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EF3AC-1CFD-4AC4-AB88-D8E1EA0A5EFA}">
          <p14:sldIdLst>
            <p14:sldId id="256"/>
          </p14:sldIdLst>
        </p14:section>
        <p14:section name="RTOS Introduction" id="{B9FA85AA-3E42-4ABF-A75F-9849294FF516}">
          <p14:sldIdLst>
            <p14:sldId id="258"/>
            <p14:sldId id="257"/>
          </p14:sldIdLst>
        </p14:section>
        <p14:section name="RTOS Applications" id="{058C5889-4BE6-4A32-B371-EA8C34729C95}">
          <p14:sldIdLst>
            <p14:sldId id="260"/>
            <p14:sldId id="261"/>
            <p14:sldId id="262"/>
            <p14:sldId id="263"/>
            <p14:sldId id="264"/>
          </p14:sldIdLst>
        </p14:section>
        <p14:section name="AVR Introduction" id="{0BA4924C-13D4-4353-BE8D-ED9E31E208AB}">
          <p14:sldIdLst>
            <p14:sldId id="265"/>
            <p14:sldId id="266"/>
            <p14:sldId id="267"/>
            <p14:sldId id="268"/>
          </p14:sldIdLst>
        </p14:section>
        <p14:section name="OS: Primitive" id="{E827CA27-EDC9-42DC-AB71-5BCE9CED8010}">
          <p14:sldIdLst>
            <p14:sldId id="282"/>
            <p14:sldId id="283"/>
            <p14:sldId id="284"/>
            <p14:sldId id="285"/>
            <p14:sldId id="286"/>
          </p14:sldIdLst>
        </p14:section>
        <p14:section name="OS: String" id="{FC4F2C07-43B5-43AA-A9FA-4594CFFE8F7D}">
          <p14:sldIdLst>
            <p14:sldId id="281"/>
          </p14:sldIdLst>
        </p14:section>
        <p14:section name="OS: List" id="{80F9911B-4524-4819-928D-8FA83B5F5C0D}">
          <p14:sldIdLst>
            <p14:sldId id="269"/>
            <p14:sldId id="270"/>
            <p14:sldId id="278"/>
            <p14:sldId id="274"/>
          </p14:sldIdLst>
        </p14:section>
        <p14:section name="OS: Queue" id="{600C32D4-44F5-4CF9-958A-F3BCA0B60AE3}">
          <p14:sldIdLst>
            <p14:sldId id="275"/>
            <p14:sldId id="276"/>
            <p14:sldId id="279"/>
            <p14:sldId id="277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4756E-549F-43EA-AF14-B4E10C174DC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1FECE-9D90-401D-AA44-E539F8A16B9F}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1EE32574-D0BB-4926-BCA0-0A1F969F4204}" type="parTrans" cxnId="{61701D64-5074-40B4-A6B9-DC5CA88B60D1}">
      <dgm:prSet/>
      <dgm:spPr/>
      <dgm:t>
        <a:bodyPr/>
        <a:lstStyle/>
        <a:p>
          <a:endParaRPr lang="en-US"/>
        </a:p>
      </dgm:t>
    </dgm:pt>
    <dgm:pt modelId="{156EA2EB-CC45-433C-82DC-CDB76EB13E0B}" type="sibTrans" cxnId="{61701D64-5074-40B4-A6B9-DC5CA88B60D1}">
      <dgm:prSet/>
      <dgm:spPr/>
      <dgm:t>
        <a:bodyPr/>
        <a:lstStyle/>
        <a:p>
          <a:endParaRPr lang="en-US"/>
        </a:p>
      </dgm:t>
    </dgm:pt>
    <dgm:pt modelId="{84367CE6-6A7C-4226-9CF0-F47D6BD8BDBC}">
      <dgm:prSet phldrT="[Text]"/>
      <dgm:spPr/>
      <dgm:t>
        <a:bodyPr/>
        <a:lstStyle/>
        <a:p>
          <a:r>
            <a:rPr lang="en-US" dirty="0" smtClean="0"/>
            <a:t>int8</a:t>
          </a:r>
          <a:endParaRPr lang="en-US" dirty="0"/>
        </a:p>
      </dgm:t>
    </dgm:pt>
    <dgm:pt modelId="{52C70631-941D-4AC2-8697-FFE8D8669B9F}" type="parTrans" cxnId="{424BC5F2-E65F-4721-B8AF-DDDD17723422}">
      <dgm:prSet/>
      <dgm:spPr/>
      <dgm:t>
        <a:bodyPr/>
        <a:lstStyle/>
        <a:p>
          <a:endParaRPr lang="en-US"/>
        </a:p>
      </dgm:t>
    </dgm:pt>
    <dgm:pt modelId="{B9FE4612-17C8-483D-8149-EE8338F01216}" type="sibTrans" cxnId="{424BC5F2-E65F-4721-B8AF-DDDD17723422}">
      <dgm:prSet/>
      <dgm:spPr/>
      <dgm:t>
        <a:bodyPr/>
        <a:lstStyle/>
        <a:p>
          <a:endParaRPr lang="en-US"/>
        </a:p>
      </dgm:t>
    </dgm:pt>
    <dgm:pt modelId="{32487378-70C5-4126-ADDF-950617134EEC}">
      <dgm:prSet phldrT="[Text]"/>
      <dgm:spPr/>
      <dgm:t>
        <a:bodyPr/>
        <a:lstStyle/>
        <a:p>
          <a:r>
            <a:rPr lang="en-US" dirty="0" smtClean="0"/>
            <a:t>int16</a:t>
          </a:r>
          <a:endParaRPr lang="en-US" dirty="0"/>
        </a:p>
      </dgm:t>
    </dgm:pt>
    <dgm:pt modelId="{E9013688-E5CF-4C1E-8276-7538713ABC96}" type="parTrans" cxnId="{2D949CDE-F0B8-4F04-AF1C-956853A217CC}">
      <dgm:prSet/>
      <dgm:spPr/>
      <dgm:t>
        <a:bodyPr/>
        <a:lstStyle/>
        <a:p>
          <a:endParaRPr lang="en-US"/>
        </a:p>
      </dgm:t>
    </dgm:pt>
    <dgm:pt modelId="{CB89ECDB-706C-46F6-8032-1F1436C03507}" type="sibTrans" cxnId="{2D949CDE-F0B8-4F04-AF1C-956853A217CC}">
      <dgm:prSet/>
      <dgm:spPr/>
      <dgm:t>
        <a:bodyPr/>
        <a:lstStyle/>
        <a:p>
          <a:endParaRPr lang="en-US"/>
        </a:p>
      </dgm:t>
    </dgm:pt>
    <dgm:pt modelId="{A7BBC574-35A2-42CC-A10F-8FE76FDE2504}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8113B101-5BB0-428E-8E69-386E3FACE6DF}" type="parTrans" cxnId="{23CACC12-A851-41E3-9001-3CCD89703C5C}">
      <dgm:prSet/>
      <dgm:spPr/>
      <dgm:t>
        <a:bodyPr/>
        <a:lstStyle/>
        <a:p>
          <a:endParaRPr lang="en-US"/>
        </a:p>
      </dgm:t>
    </dgm:pt>
    <dgm:pt modelId="{AD91D33D-6CCC-42B8-BD90-526C907A71BF}" type="sibTrans" cxnId="{23CACC12-A851-41E3-9001-3CCD89703C5C}">
      <dgm:prSet/>
      <dgm:spPr/>
      <dgm:t>
        <a:bodyPr/>
        <a:lstStyle/>
        <a:p>
          <a:endParaRPr lang="en-US"/>
        </a:p>
      </dgm:t>
    </dgm:pt>
    <dgm:pt modelId="{87CC82ED-2C09-4825-B502-74BCF7BC9AF6}">
      <dgm:prSet phldrT="[Text]"/>
      <dgm:spPr/>
      <dgm:t>
        <a:bodyPr/>
        <a:lstStyle/>
        <a:p>
          <a:r>
            <a:rPr lang="en-US" dirty="0" smtClean="0"/>
            <a:t>uint8</a:t>
          </a:r>
          <a:endParaRPr lang="en-US" dirty="0"/>
        </a:p>
      </dgm:t>
    </dgm:pt>
    <dgm:pt modelId="{A86DE06F-A750-4350-A93D-C0A16632356D}" type="parTrans" cxnId="{73517528-ED2C-429E-A72D-84C7C0168821}">
      <dgm:prSet/>
      <dgm:spPr/>
      <dgm:t>
        <a:bodyPr/>
        <a:lstStyle/>
        <a:p>
          <a:endParaRPr lang="en-US"/>
        </a:p>
      </dgm:t>
    </dgm:pt>
    <dgm:pt modelId="{77F74568-9354-470F-942B-71348D69E4D2}" type="sibTrans" cxnId="{73517528-ED2C-429E-A72D-84C7C0168821}">
      <dgm:prSet/>
      <dgm:spPr/>
      <dgm:t>
        <a:bodyPr/>
        <a:lstStyle/>
        <a:p>
          <a:endParaRPr lang="en-US"/>
        </a:p>
      </dgm:t>
    </dgm:pt>
    <dgm:pt modelId="{E38E206E-5811-40F3-86EB-ABFA72F77DC3}">
      <dgm:prSet phldrT="[Text]"/>
      <dgm:spPr/>
      <dgm:t>
        <a:bodyPr/>
        <a:lstStyle/>
        <a:p>
          <a:r>
            <a:rPr lang="en-US" dirty="0" smtClean="0"/>
            <a:t>uint16</a:t>
          </a:r>
          <a:endParaRPr lang="en-US" dirty="0"/>
        </a:p>
      </dgm:t>
    </dgm:pt>
    <dgm:pt modelId="{44C4E235-87FE-4E1D-B793-CC3B261976F2}" type="parTrans" cxnId="{14381BC4-59BC-4ECC-9521-20BD8A04E410}">
      <dgm:prSet/>
      <dgm:spPr/>
      <dgm:t>
        <a:bodyPr/>
        <a:lstStyle/>
        <a:p>
          <a:endParaRPr lang="en-US"/>
        </a:p>
      </dgm:t>
    </dgm:pt>
    <dgm:pt modelId="{515D5754-A9EC-45EF-A6C4-BF7E83426E0A}" type="sibTrans" cxnId="{14381BC4-59BC-4ECC-9521-20BD8A04E410}">
      <dgm:prSet/>
      <dgm:spPr/>
      <dgm:t>
        <a:bodyPr/>
        <a:lstStyle/>
        <a:p>
          <a:endParaRPr lang="en-US"/>
        </a:p>
      </dgm:t>
    </dgm:pt>
    <dgm:pt modelId="{96A9CCB4-68F0-41D5-851B-3A491D700214}">
      <dgm:prSet/>
      <dgm:spPr/>
      <dgm:t>
        <a:bodyPr/>
        <a:lstStyle/>
        <a:p>
          <a:r>
            <a:rPr lang="en-US" dirty="0" smtClean="0"/>
            <a:t>int32</a:t>
          </a:r>
          <a:endParaRPr lang="en-US" dirty="0"/>
        </a:p>
      </dgm:t>
    </dgm:pt>
    <dgm:pt modelId="{422A38DE-E161-4A82-A0E4-AACACEBB7183}" type="parTrans" cxnId="{9B7E266C-7B4D-47B0-B51A-66434F12EDC7}">
      <dgm:prSet/>
      <dgm:spPr/>
      <dgm:t>
        <a:bodyPr/>
        <a:lstStyle/>
        <a:p>
          <a:endParaRPr lang="en-US"/>
        </a:p>
      </dgm:t>
    </dgm:pt>
    <dgm:pt modelId="{0F0758B1-A6BD-4B06-8BD2-86ABB8A0561D}" type="sibTrans" cxnId="{9B7E266C-7B4D-47B0-B51A-66434F12EDC7}">
      <dgm:prSet/>
      <dgm:spPr/>
      <dgm:t>
        <a:bodyPr/>
        <a:lstStyle/>
        <a:p>
          <a:endParaRPr lang="en-US"/>
        </a:p>
      </dgm:t>
    </dgm:pt>
    <dgm:pt modelId="{C9A95A3E-6EC6-494A-8AF1-92E2530CECDE}">
      <dgm:prSet/>
      <dgm:spPr/>
      <dgm:t>
        <a:bodyPr/>
        <a:lstStyle/>
        <a:p>
          <a:r>
            <a:rPr lang="en-US" dirty="0" smtClean="0"/>
            <a:t>int64</a:t>
          </a:r>
          <a:endParaRPr lang="en-US" dirty="0"/>
        </a:p>
      </dgm:t>
    </dgm:pt>
    <dgm:pt modelId="{808C3771-316B-4535-BD19-03FFBD82E24A}" type="parTrans" cxnId="{517852B4-EFC3-449E-A5D1-892166EB59E2}">
      <dgm:prSet/>
      <dgm:spPr/>
      <dgm:t>
        <a:bodyPr/>
        <a:lstStyle/>
        <a:p>
          <a:endParaRPr lang="en-US"/>
        </a:p>
      </dgm:t>
    </dgm:pt>
    <dgm:pt modelId="{5A56ED3E-3351-4752-A113-4C5E3889A41D}" type="sibTrans" cxnId="{517852B4-EFC3-449E-A5D1-892166EB59E2}">
      <dgm:prSet/>
      <dgm:spPr/>
      <dgm:t>
        <a:bodyPr/>
        <a:lstStyle/>
        <a:p>
          <a:endParaRPr lang="en-US"/>
        </a:p>
      </dgm:t>
    </dgm:pt>
    <dgm:pt modelId="{03141390-2BC3-46DB-AF38-26E1A85B5EE0}">
      <dgm:prSet/>
      <dgm:spPr/>
      <dgm:t>
        <a:bodyPr/>
        <a:lstStyle/>
        <a:p>
          <a:r>
            <a:rPr lang="en-US" dirty="0" smtClean="0"/>
            <a:t>uint32</a:t>
          </a:r>
          <a:endParaRPr lang="en-US" dirty="0"/>
        </a:p>
      </dgm:t>
    </dgm:pt>
    <dgm:pt modelId="{4C677A3E-334F-499F-B557-CB5966880BCF}" type="parTrans" cxnId="{1159165C-13A0-44B8-89B5-5D5192AE9BBB}">
      <dgm:prSet/>
      <dgm:spPr/>
      <dgm:t>
        <a:bodyPr/>
        <a:lstStyle/>
        <a:p>
          <a:endParaRPr lang="en-US"/>
        </a:p>
      </dgm:t>
    </dgm:pt>
    <dgm:pt modelId="{85003F9F-E849-437B-B4E0-F73D9F1EF6C1}" type="sibTrans" cxnId="{1159165C-13A0-44B8-89B5-5D5192AE9BBB}">
      <dgm:prSet/>
      <dgm:spPr/>
      <dgm:t>
        <a:bodyPr/>
        <a:lstStyle/>
        <a:p>
          <a:endParaRPr lang="en-US"/>
        </a:p>
      </dgm:t>
    </dgm:pt>
    <dgm:pt modelId="{B610E52C-9196-4BB0-BC0E-1D3A914DD47B}">
      <dgm:prSet/>
      <dgm:spPr/>
      <dgm:t>
        <a:bodyPr/>
        <a:lstStyle/>
        <a:p>
          <a:r>
            <a:rPr lang="en-US" dirty="0" smtClean="0"/>
            <a:t>uint64</a:t>
          </a:r>
          <a:endParaRPr lang="en-US" dirty="0"/>
        </a:p>
      </dgm:t>
    </dgm:pt>
    <dgm:pt modelId="{111B5E01-0099-45F8-A938-F562A0BDC8F3}" type="parTrans" cxnId="{07C13B4C-0C86-4953-9634-7FD0594E8A63}">
      <dgm:prSet/>
      <dgm:spPr/>
      <dgm:t>
        <a:bodyPr/>
        <a:lstStyle/>
        <a:p>
          <a:endParaRPr lang="en-US"/>
        </a:p>
      </dgm:t>
    </dgm:pt>
    <dgm:pt modelId="{0B6BD7AF-1C1B-4AD2-BB79-5D81892D48A9}" type="sibTrans" cxnId="{07C13B4C-0C86-4953-9634-7FD0594E8A63}">
      <dgm:prSet/>
      <dgm:spPr/>
      <dgm:t>
        <a:bodyPr/>
        <a:lstStyle/>
        <a:p>
          <a:endParaRPr lang="en-US"/>
        </a:p>
      </dgm:t>
    </dgm:pt>
    <dgm:pt modelId="{9B2D7096-DF83-44F0-A740-4697D5DC9C66}" type="pres">
      <dgm:prSet presAssocID="{46E4756E-549F-43EA-AF14-B4E10C174D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DD8B-6A44-481B-A2E9-D920EB4B786D}" type="pres">
      <dgm:prSet presAssocID="{2711FECE-9D90-401D-AA44-E539F8A16B9F}" presName="compNode" presStyleCnt="0"/>
      <dgm:spPr/>
    </dgm:pt>
    <dgm:pt modelId="{4D289D23-39B5-430C-BE8E-E7CD71B1F52B}" type="pres">
      <dgm:prSet presAssocID="{2711FECE-9D90-401D-AA44-E539F8A16B9F}" presName="aNode" presStyleLbl="bgShp" presStyleIdx="0" presStyleCnt="2"/>
      <dgm:spPr/>
      <dgm:t>
        <a:bodyPr/>
        <a:lstStyle/>
        <a:p>
          <a:endParaRPr lang="en-US"/>
        </a:p>
      </dgm:t>
    </dgm:pt>
    <dgm:pt modelId="{B166FEFF-1DFB-4148-B352-2B7114C89603}" type="pres">
      <dgm:prSet presAssocID="{2711FECE-9D90-401D-AA44-E539F8A16B9F}" presName="textNode" presStyleLbl="bgShp" presStyleIdx="0" presStyleCnt="2"/>
      <dgm:spPr/>
      <dgm:t>
        <a:bodyPr/>
        <a:lstStyle/>
        <a:p>
          <a:endParaRPr lang="en-US"/>
        </a:p>
      </dgm:t>
    </dgm:pt>
    <dgm:pt modelId="{217959BB-3605-41EB-8BC5-C415D489DF67}" type="pres">
      <dgm:prSet presAssocID="{2711FECE-9D90-401D-AA44-E539F8A16B9F}" presName="compChildNode" presStyleCnt="0"/>
      <dgm:spPr/>
    </dgm:pt>
    <dgm:pt modelId="{F746F8B1-6489-47BF-AB9C-479F93E9F593}" type="pres">
      <dgm:prSet presAssocID="{2711FECE-9D90-401D-AA44-E539F8A16B9F}" presName="theInnerList" presStyleCnt="0"/>
      <dgm:spPr/>
    </dgm:pt>
    <dgm:pt modelId="{497D270C-64A0-4AF0-9638-7754C3E3F869}" type="pres">
      <dgm:prSet presAssocID="{84367CE6-6A7C-4226-9CF0-F47D6BD8BDBC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A07D-DDFA-47A6-9966-7B043F371A14}" type="pres">
      <dgm:prSet presAssocID="{84367CE6-6A7C-4226-9CF0-F47D6BD8BDBC}" presName="aSpace2" presStyleCnt="0"/>
      <dgm:spPr/>
    </dgm:pt>
    <dgm:pt modelId="{324CC13C-937C-4CBA-9E13-7488386D4946}" type="pres">
      <dgm:prSet presAssocID="{32487378-70C5-4126-ADDF-950617134EEC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562F6-E345-4148-8956-63B0889902F9}" type="pres">
      <dgm:prSet presAssocID="{32487378-70C5-4126-ADDF-950617134EEC}" presName="aSpace2" presStyleCnt="0"/>
      <dgm:spPr/>
    </dgm:pt>
    <dgm:pt modelId="{F2DA4621-6DE0-4B54-9AF3-92F1A57547CC}" type="pres">
      <dgm:prSet presAssocID="{96A9CCB4-68F0-41D5-851B-3A491D700214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09A28-9577-4A7A-81E6-4C0B42E69057}" type="pres">
      <dgm:prSet presAssocID="{96A9CCB4-68F0-41D5-851B-3A491D700214}" presName="aSpace2" presStyleCnt="0"/>
      <dgm:spPr/>
    </dgm:pt>
    <dgm:pt modelId="{0A3F6E8C-75A9-4362-A0A7-3063736CE8E2}" type="pres">
      <dgm:prSet presAssocID="{C9A95A3E-6EC6-494A-8AF1-92E2530CECD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B41E3-B7FC-4799-ABB7-7EDE3741DBB8}" type="pres">
      <dgm:prSet presAssocID="{2711FECE-9D90-401D-AA44-E539F8A16B9F}" presName="aSpace" presStyleCnt="0"/>
      <dgm:spPr/>
    </dgm:pt>
    <dgm:pt modelId="{4C60B146-9A84-446D-A3EC-7E083D8714A1}" type="pres">
      <dgm:prSet presAssocID="{A7BBC574-35A2-42CC-A10F-8FE76FDE2504}" presName="compNode" presStyleCnt="0"/>
      <dgm:spPr/>
    </dgm:pt>
    <dgm:pt modelId="{96EC9423-4799-45FF-BBB0-00400E64552B}" type="pres">
      <dgm:prSet presAssocID="{A7BBC574-35A2-42CC-A10F-8FE76FDE2504}" presName="aNode" presStyleLbl="bgShp" presStyleIdx="1" presStyleCnt="2"/>
      <dgm:spPr/>
      <dgm:t>
        <a:bodyPr/>
        <a:lstStyle/>
        <a:p>
          <a:endParaRPr lang="en-US"/>
        </a:p>
      </dgm:t>
    </dgm:pt>
    <dgm:pt modelId="{A380A038-570B-4190-A7A3-97FAB74DCA28}" type="pres">
      <dgm:prSet presAssocID="{A7BBC574-35A2-42CC-A10F-8FE76FDE2504}" presName="textNode" presStyleLbl="bgShp" presStyleIdx="1" presStyleCnt="2"/>
      <dgm:spPr/>
      <dgm:t>
        <a:bodyPr/>
        <a:lstStyle/>
        <a:p>
          <a:endParaRPr lang="en-US"/>
        </a:p>
      </dgm:t>
    </dgm:pt>
    <dgm:pt modelId="{2DA2B069-E788-463F-9EAC-330426C77460}" type="pres">
      <dgm:prSet presAssocID="{A7BBC574-35A2-42CC-A10F-8FE76FDE2504}" presName="compChildNode" presStyleCnt="0"/>
      <dgm:spPr/>
    </dgm:pt>
    <dgm:pt modelId="{6B0AE40F-17D7-46E5-9BD4-E22EDED65C5B}" type="pres">
      <dgm:prSet presAssocID="{A7BBC574-35A2-42CC-A10F-8FE76FDE2504}" presName="theInnerList" presStyleCnt="0"/>
      <dgm:spPr/>
    </dgm:pt>
    <dgm:pt modelId="{C5533FAC-FFA5-4DA9-8802-86DB03DB1D15}" type="pres">
      <dgm:prSet presAssocID="{87CC82ED-2C09-4825-B502-74BCF7BC9AF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A41E6-BC8B-4302-AF54-6D72B4BC1B2D}" type="pres">
      <dgm:prSet presAssocID="{87CC82ED-2C09-4825-B502-74BCF7BC9AF6}" presName="aSpace2" presStyleCnt="0"/>
      <dgm:spPr/>
    </dgm:pt>
    <dgm:pt modelId="{E484ADE1-4304-47C0-8E57-55FD4D52B68F}" type="pres">
      <dgm:prSet presAssocID="{E38E206E-5811-40F3-86EB-ABFA72F77DC3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B8658-B532-42C9-B6FF-B60D77C74358}" type="pres">
      <dgm:prSet presAssocID="{E38E206E-5811-40F3-86EB-ABFA72F77DC3}" presName="aSpace2" presStyleCnt="0"/>
      <dgm:spPr/>
    </dgm:pt>
    <dgm:pt modelId="{90529AA5-BA25-43F7-9C3F-AC667089300F}" type="pres">
      <dgm:prSet presAssocID="{03141390-2BC3-46DB-AF38-26E1A85B5EE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ABDFA-876C-4AB8-9BE7-756415E66061}" type="pres">
      <dgm:prSet presAssocID="{03141390-2BC3-46DB-AF38-26E1A85B5EE0}" presName="aSpace2" presStyleCnt="0"/>
      <dgm:spPr/>
    </dgm:pt>
    <dgm:pt modelId="{86FB8799-44E2-420D-A0ED-07EF595E7E12}" type="pres">
      <dgm:prSet presAssocID="{B610E52C-9196-4BB0-BC0E-1D3A914DD47B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44403-BEDE-435D-928F-492FEBAF506E}" type="presOf" srcId="{32487378-70C5-4126-ADDF-950617134EEC}" destId="{324CC13C-937C-4CBA-9E13-7488386D4946}" srcOrd="0" destOrd="0" presId="urn:microsoft.com/office/officeart/2005/8/layout/lProcess2"/>
    <dgm:cxn modelId="{F2481537-932F-4ED8-9433-74270FCEE680}" type="presOf" srcId="{A7BBC574-35A2-42CC-A10F-8FE76FDE2504}" destId="{96EC9423-4799-45FF-BBB0-00400E64552B}" srcOrd="0" destOrd="0" presId="urn:microsoft.com/office/officeart/2005/8/layout/lProcess2"/>
    <dgm:cxn modelId="{DB2CAE4E-CE99-4ECD-B582-C7FEF8996A0A}" type="presOf" srcId="{96A9CCB4-68F0-41D5-851B-3A491D700214}" destId="{F2DA4621-6DE0-4B54-9AF3-92F1A57547CC}" srcOrd="0" destOrd="0" presId="urn:microsoft.com/office/officeart/2005/8/layout/lProcess2"/>
    <dgm:cxn modelId="{D7A22C09-63D7-4F25-9682-B2019BFD548B}" type="presOf" srcId="{E38E206E-5811-40F3-86EB-ABFA72F77DC3}" destId="{E484ADE1-4304-47C0-8E57-55FD4D52B68F}" srcOrd="0" destOrd="0" presId="urn:microsoft.com/office/officeart/2005/8/layout/lProcess2"/>
    <dgm:cxn modelId="{018F3B77-9F5D-4063-A9DB-3D37F987DA69}" type="presOf" srcId="{B610E52C-9196-4BB0-BC0E-1D3A914DD47B}" destId="{86FB8799-44E2-420D-A0ED-07EF595E7E12}" srcOrd="0" destOrd="0" presId="urn:microsoft.com/office/officeart/2005/8/layout/lProcess2"/>
    <dgm:cxn modelId="{1159165C-13A0-44B8-89B5-5D5192AE9BBB}" srcId="{A7BBC574-35A2-42CC-A10F-8FE76FDE2504}" destId="{03141390-2BC3-46DB-AF38-26E1A85B5EE0}" srcOrd="2" destOrd="0" parTransId="{4C677A3E-334F-499F-B557-CB5966880BCF}" sibTransId="{85003F9F-E849-437B-B4E0-F73D9F1EF6C1}"/>
    <dgm:cxn modelId="{80C0E5D1-9C3D-46CE-B2A6-91B5788E9E8C}" type="presOf" srcId="{C9A95A3E-6EC6-494A-8AF1-92E2530CECDE}" destId="{0A3F6E8C-75A9-4362-A0A7-3063736CE8E2}" srcOrd="0" destOrd="0" presId="urn:microsoft.com/office/officeart/2005/8/layout/lProcess2"/>
    <dgm:cxn modelId="{BF795039-2FD0-4EF4-8203-37C66492B1BE}" type="presOf" srcId="{2711FECE-9D90-401D-AA44-E539F8A16B9F}" destId="{B166FEFF-1DFB-4148-B352-2B7114C89603}" srcOrd="1" destOrd="0" presId="urn:microsoft.com/office/officeart/2005/8/layout/lProcess2"/>
    <dgm:cxn modelId="{517852B4-EFC3-449E-A5D1-892166EB59E2}" srcId="{2711FECE-9D90-401D-AA44-E539F8A16B9F}" destId="{C9A95A3E-6EC6-494A-8AF1-92E2530CECDE}" srcOrd="3" destOrd="0" parTransId="{808C3771-316B-4535-BD19-03FFBD82E24A}" sibTransId="{5A56ED3E-3351-4752-A113-4C5E3889A41D}"/>
    <dgm:cxn modelId="{9B7E266C-7B4D-47B0-B51A-66434F12EDC7}" srcId="{2711FECE-9D90-401D-AA44-E539F8A16B9F}" destId="{96A9CCB4-68F0-41D5-851B-3A491D700214}" srcOrd="2" destOrd="0" parTransId="{422A38DE-E161-4A82-A0E4-AACACEBB7183}" sibTransId="{0F0758B1-A6BD-4B06-8BD2-86ABB8A0561D}"/>
    <dgm:cxn modelId="{04FE6CDE-AE07-4C0B-A823-2CED79EB30BD}" type="presOf" srcId="{2711FECE-9D90-401D-AA44-E539F8A16B9F}" destId="{4D289D23-39B5-430C-BE8E-E7CD71B1F52B}" srcOrd="0" destOrd="0" presId="urn:microsoft.com/office/officeart/2005/8/layout/lProcess2"/>
    <dgm:cxn modelId="{2D949CDE-F0B8-4F04-AF1C-956853A217CC}" srcId="{2711FECE-9D90-401D-AA44-E539F8A16B9F}" destId="{32487378-70C5-4126-ADDF-950617134EEC}" srcOrd="1" destOrd="0" parTransId="{E9013688-E5CF-4C1E-8276-7538713ABC96}" sibTransId="{CB89ECDB-706C-46F6-8032-1F1436C03507}"/>
    <dgm:cxn modelId="{07C13B4C-0C86-4953-9634-7FD0594E8A63}" srcId="{A7BBC574-35A2-42CC-A10F-8FE76FDE2504}" destId="{B610E52C-9196-4BB0-BC0E-1D3A914DD47B}" srcOrd="3" destOrd="0" parTransId="{111B5E01-0099-45F8-A938-F562A0BDC8F3}" sibTransId="{0B6BD7AF-1C1B-4AD2-BB79-5D81892D48A9}"/>
    <dgm:cxn modelId="{6B506153-7651-4C24-8F62-9AC2D625FF53}" type="presOf" srcId="{03141390-2BC3-46DB-AF38-26E1A85B5EE0}" destId="{90529AA5-BA25-43F7-9C3F-AC667089300F}" srcOrd="0" destOrd="0" presId="urn:microsoft.com/office/officeart/2005/8/layout/lProcess2"/>
    <dgm:cxn modelId="{92E4FC0E-AA89-4E0B-B570-E4A0CC7DE810}" type="presOf" srcId="{A7BBC574-35A2-42CC-A10F-8FE76FDE2504}" destId="{A380A038-570B-4190-A7A3-97FAB74DCA28}" srcOrd="1" destOrd="0" presId="urn:microsoft.com/office/officeart/2005/8/layout/lProcess2"/>
    <dgm:cxn modelId="{73517528-ED2C-429E-A72D-84C7C0168821}" srcId="{A7BBC574-35A2-42CC-A10F-8FE76FDE2504}" destId="{87CC82ED-2C09-4825-B502-74BCF7BC9AF6}" srcOrd="0" destOrd="0" parTransId="{A86DE06F-A750-4350-A93D-C0A16632356D}" sibTransId="{77F74568-9354-470F-942B-71348D69E4D2}"/>
    <dgm:cxn modelId="{424BC5F2-E65F-4721-B8AF-DDDD17723422}" srcId="{2711FECE-9D90-401D-AA44-E539F8A16B9F}" destId="{84367CE6-6A7C-4226-9CF0-F47D6BD8BDBC}" srcOrd="0" destOrd="0" parTransId="{52C70631-941D-4AC2-8697-FFE8D8669B9F}" sibTransId="{B9FE4612-17C8-483D-8149-EE8338F01216}"/>
    <dgm:cxn modelId="{14381BC4-59BC-4ECC-9521-20BD8A04E410}" srcId="{A7BBC574-35A2-42CC-A10F-8FE76FDE2504}" destId="{E38E206E-5811-40F3-86EB-ABFA72F77DC3}" srcOrd="1" destOrd="0" parTransId="{44C4E235-87FE-4E1D-B793-CC3B261976F2}" sibTransId="{515D5754-A9EC-45EF-A6C4-BF7E83426E0A}"/>
    <dgm:cxn modelId="{90DB7595-3C98-463A-9441-F229D732A8CC}" type="presOf" srcId="{84367CE6-6A7C-4226-9CF0-F47D6BD8BDBC}" destId="{497D270C-64A0-4AF0-9638-7754C3E3F869}" srcOrd="0" destOrd="0" presId="urn:microsoft.com/office/officeart/2005/8/layout/lProcess2"/>
    <dgm:cxn modelId="{CC36F718-F351-44F1-9F9B-1DADEE374EAF}" type="presOf" srcId="{46E4756E-549F-43EA-AF14-B4E10C174DC4}" destId="{9B2D7096-DF83-44F0-A740-4697D5DC9C66}" srcOrd="0" destOrd="0" presId="urn:microsoft.com/office/officeart/2005/8/layout/lProcess2"/>
    <dgm:cxn modelId="{4A65BBD1-4798-483A-9800-13B1261AD7E2}" type="presOf" srcId="{87CC82ED-2C09-4825-B502-74BCF7BC9AF6}" destId="{C5533FAC-FFA5-4DA9-8802-86DB03DB1D15}" srcOrd="0" destOrd="0" presId="urn:microsoft.com/office/officeart/2005/8/layout/lProcess2"/>
    <dgm:cxn modelId="{23CACC12-A851-41E3-9001-3CCD89703C5C}" srcId="{46E4756E-549F-43EA-AF14-B4E10C174DC4}" destId="{A7BBC574-35A2-42CC-A10F-8FE76FDE2504}" srcOrd="1" destOrd="0" parTransId="{8113B101-5BB0-428E-8E69-386E3FACE6DF}" sibTransId="{AD91D33D-6CCC-42B8-BD90-526C907A71BF}"/>
    <dgm:cxn modelId="{61701D64-5074-40B4-A6B9-DC5CA88B60D1}" srcId="{46E4756E-549F-43EA-AF14-B4E10C174DC4}" destId="{2711FECE-9D90-401D-AA44-E539F8A16B9F}" srcOrd="0" destOrd="0" parTransId="{1EE32574-D0BB-4926-BCA0-0A1F969F4204}" sibTransId="{156EA2EB-CC45-433C-82DC-CDB76EB13E0B}"/>
    <dgm:cxn modelId="{B5485675-4B7C-4659-88DC-7EDE7FB92C9C}" type="presParOf" srcId="{9B2D7096-DF83-44F0-A740-4697D5DC9C66}" destId="{1BFCDD8B-6A44-481B-A2E9-D920EB4B786D}" srcOrd="0" destOrd="0" presId="urn:microsoft.com/office/officeart/2005/8/layout/lProcess2"/>
    <dgm:cxn modelId="{38987E79-4D58-4B6F-ACF2-4455E5576A86}" type="presParOf" srcId="{1BFCDD8B-6A44-481B-A2E9-D920EB4B786D}" destId="{4D289D23-39B5-430C-BE8E-E7CD71B1F52B}" srcOrd="0" destOrd="0" presId="urn:microsoft.com/office/officeart/2005/8/layout/lProcess2"/>
    <dgm:cxn modelId="{18683826-90FB-4493-854B-5828923A1665}" type="presParOf" srcId="{1BFCDD8B-6A44-481B-A2E9-D920EB4B786D}" destId="{B166FEFF-1DFB-4148-B352-2B7114C89603}" srcOrd="1" destOrd="0" presId="urn:microsoft.com/office/officeart/2005/8/layout/lProcess2"/>
    <dgm:cxn modelId="{B1A74A42-58B3-4FBF-8761-C86A7817CEEC}" type="presParOf" srcId="{1BFCDD8B-6A44-481B-A2E9-D920EB4B786D}" destId="{217959BB-3605-41EB-8BC5-C415D489DF67}" srcOrd="2" destOrd="0" presId="urn:microsoft.com/office/officeart/2005/8/layout/lProcess2"/>
    <dgm:cxn modelId="{A3B77287-76BA-405D-AB7C-EF112F0C4D18}" type="presParOf" srcId="{217959BB-3605-41EB-8BC5-C415D489DF67}" destId="{F746F8B1-6489-47BF-AB9C-479F93E9F593}" srcOrd="0" destOrd="0" presId="urn:microsoft.com/office/officeart/2005/8/layout/lProcess2"/>
    <dgm:cxn modelId="{3C55E68B-7A29-462B-AC69-6403ABB9CC19}" type="presParOf" srcId="{F746F8B1-6489-47BF-AB9C-479F93E9F593}" destId="{497D270C-64A0-4AF0-9638-7754C3E3F869}" srcOrd="0" destOrd="0" presId="urn:microsoft.com/office/officeart/2005/8/layout/lProcess2"/>
    <dgm:cxn modelId="{92BD416E-B8D5-4ACA-801B-E94F6FB2E317}" type="presParOf" srcId="{F746F8B1-6489-47BF-AB9C-479F93E9F593}" destId="{C7FCA07D-DDFA-47A6-9966-7B043F371A14}" srcOrd="1" destOrd="0" presId="urn:microsoft.com/office/officeart/2005/8/layout/lProcess2"/>
    <dgm:cxn modelId="{5B15AF62-B460-4912-A998-E795E611D535}" type="presParOf" srcId="{F746F8B1-6489-47BF-AB9C-479F93E9F593}" destId="{324CC13C-937C-4CBA-9E13-7488386D4946}" srcOrd="2" destOrd="0" presId="urn:microsoft.com/office/officeart/2005/8/layout/lProcess2"/>
    <dgm:cxn modelId="{6D45F07E-D76C-435F-AA7E-0EC556A24AB6}" type="presParOf" srcId="{F746F8B1-6489-47BF-AB9C-479F93E9F593}" destId="{3A4562F6-E345-4148-8956-63B0889902F9}" srcOrd="3" destOrd="0" presId="urn:microsoft.com/office/officeart/2005/8/layout/lProcess2"/>
    <dgm:cxn modelId="{A5CCD933-81B5-4849-9F8E-0633AC9AC98F}" type="presParOf" srcId="{F746F8B1-6489-47BF-AB9C-479F93E9F593}" destId="{F2DA4621-6DE0-4B54-9AF3-92F1A57547CC}" srcOrd="4" destOrd="0" presId="urn:microsoft.com/office/officeart/2005/8/layout/lProcess2"/>
    <dgm:cxn modelId="{F6D8E951-72EC-4B02-97D4-18E5CC271C06}" type="presParOf" srcId="{F746F8B1-6489-47BF-AB9C-479F93E9F593}" destId="{D1F09A28-9577-4A7A-81E6-4C0B42E69057}" srcOrd="5" destOrd="0" presId="urn:microsoft.com/office/officeart/2005/8/layout/lProcess2"/>
    <dgm:cxn modelId="{A83996F9-1EA4-4313-ACE0-61B9D6633195}" type="presParOf" srcId="{F746F8B1-6489-47BF-AB9C-479F93E9F593}" destId="{0A3F6E8C-75A9-4362-A0A7-3063736CE8E2}" srcOrd="6" destOrd="0" presId="urn:microsoft.com/office/officeart/2005/8/layout/lProcess2"/>
    <dgm:cxn modelId="{611040F7-C787-4348-94A9-94545DB9B1A8}" type="presParOf" srcId="{9B2D7096-DF83-44F0-A740-4697D5DC9C66}" destId="{BAFB41E3-B7FC-4799-ABB7-7EDE3741DBB8}" srcOrd="1" destOrd="0" presId="urn:microsoft.com/office/officeart/2005/8/layout/lProcess2"/>
    <dgm:cxn modelId="{407D17C5-8748-45A8-8DB7-8F427496F0AB}" type="presParOf" srcId="{9B2D7096-DF83-44F0-A740-4697D5DC9C66}" destId="{4C60B146-9A84-446D-A3EC-7E083D8714A1}" srcOrd="2" destOrd="0" presId="urn:microsoft.com/office/officeart/2005/8/layout/lProcess2"/>
    <dgm:cxn modelId="{13E70736-D570-4D76-9215-B62029D43C77}" type="presParOf" srcId="{4C60B146-9A84-446D-A3EC-7E083D8714A1}" destId="{96EC9423-4799-45FF-BBB0-00400E64552B}" srcOrd="0" destOrd="0" presId="urn:microsoft.com/office/officeart/2005/8/layout/lProcess2"/>
    <dgm:cxn modelId="{BE2FC6D7-0E9C-4480-B26D-4CFF42BF70EB}" type="presParOf" srcId="{4C60B146-9A84-446D-A3EC-7E083D8714A1}" destId="{A380A038-570B-4190-A7A3-97FAB74DCA28}" srcOrd="1" destOrd="0" presId="urn:microsoft.com/office/officeart/2005/8/layout/lProcess2"/>
    <dgm:cxn modelId="{6B141F63-99C5-49C9-BCBB-B8F711DF1A3C}" type="presParOf" srcId="{4C60B146-9A84-446D-A3EC-7E083D8714A1}" destId="{2DA2B069-E788-463F-9EAC-330426C77460}" srcOrd="2" destOrd="0" presId="urn:microsoft.com/office/officeart/2005/8/layout/lProcess2"/>
    <dgm:cxn modelId="{4B718CCE-E96B-4E01-9E47-017DF4BAE6A0}" type="presParOf" srcId="{2DA2B069-E788-463F-9EAC-330426C77460}" destId="{6B0AE40F-17D7-46E5-9BD4-E22EDED65C5B}" srcOrd="0" destOrd="0" presId="urn:microsoft.com/office/officeart/2005/8/layout/lProcess2"/>
    <dgm:cxn modelId="{D73145B5-F4AA-4B15-AB68-A7688407F997}" type="presParOf" srcId="{6B0AE40F-17D7-46E5-9BD4-E22EDED65C5B}" destId="{C5533FAC-FFA5-4DA9-8802-86DB03DB1D15}" srcOrd="0" destOrd="0" presId="urn:microsoft.com/office/officeart/2005/8/layout/lProcess2"/>
    <dgm:cxn modelId="{77D71C7A-B78D-4D67-9BDB-8C94BCF36152}" type="presParOf" srcId="{6B0AE40F-17D7-46E5-9BD4-E22EDED65C5B}" destId="{608A41E6-BC8B-4302-AF54-6D72B4BC1B2D}" srcOrd="1" destOrd="0" presId="urn:microsoft.com/office/officeart/2005/8/layout/lProcess2"/>
    <dgm:cxn modelId="{18F2B4BB-EE05-46A2-9A92-341A4BF06763}" type="presParOf" srcId="{6B0AE40F-17D7-46E5-9BD4-E22EDED65C5B}" destId="{E484ADE1-4304-47C0-8E57-55FD4D52B68F}" srcOrd="2" destOrd="0" presId="urn:microsoft.com/office/officeart/2005/8/layout/lProcess2"/>
    <dgm:cxn modelId="{4DDA5008-72F0-4A0F-B0EE-FE9EDEE491F2}" type="presParOf" srcId="{6B0AE40F-17D7-46E5-9BD4-E22EDED65C5B}" destId="{1EFB8658-B532-42C9-B6FF-B60D77C74358}" srcOrd="3" destOrd="0" presId="urn:microsoft.com/office/officeart/2005/8/layout/lProcess2"/>
    <dgm:cxn modelId="{3CD83B4D-F4DE-4E41-BE64-7CA27FE8C4D6}" type="presParOf" srcId="{6B0AE40F-17D7-46E5-9BD4-E22EDED65C5B}" destId="{90529AA5-BA25-43F7-9C3F-AC667089300F}" srcOrd="4" destOrd="0" presId="urn:microsoft.com/office/officeart/2005/8/layout/lProcess2"/>
    <dgm:cxn modelId="{DABFA91B-E4C0-4C2E-AB79-21EBD68E1037}" type="presParOf" srcId="{6B0AE40F-17D7-46E5-9BD4-E22EDED65C5B}" destId="{164ABDFA-876C-4AB8-9BE7-756415E66061}" srcOrd="5" destOrd="0" presId="urn:microsoft.com/office/officeart/2005/8/layout/lProcess2"/>
    <dgm:cxn modelId="{3B754E53-3389-4E19-B461-0287E3B05347}" type="presParOf" srcId="{6B0AE40F-17D7-46E5-9BD4-E22EDED65C5B}" destId="{86FB8799-44E2-420D-A0ED-07EF595E7E12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F28700-9BF0-4C17-89F7-39C963F8B3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DE18-2260-4415-9C5F-81104152B544}">
      <dgm:prSet phldrT="[Text]"/>
      <dgm:spPr/>
      <dgm:t>
        <a:bodyPr/>
        <a:lstStyle/>
        <a:p>
          <a:r>
            <a:rPr lang="en-US" dirty="0" smtClean="0"/>
            <a:t>Queue</a:t>
          </a:r>
        </a:p>
        <a:p>
          <a:r>
            <a:rPr lang="en-US" dirty="0" smtClean="0"/>
            <a:t>(</a:t>
          </a:r>
          <a:r>
            <a:rPr lang="en-US" dirty="0" err="1" smtClean="0"/>
            <a:t>Data:Collection</a:t>
          </a:r>
          <a:r>
            <a:rPr lang="en-US" dirty="0" smtClean="0"/>
            <a:t>)</a:t>
          </a:r>
          <a:endParaRPr lang="en-US" dirty="0"/>
        </a:p>
      </dgm:t>
    </dgm:pt>
    <dgm:pt modelId="{FD84B650-9435-49EF-ADC4-911396C3DC63}" type="parTrans" cxnId="{BFCB83BE-5A7A-4C43-B333-95CF88417E74}">
      <dgm:prSet/>
      <dgm:spPr/>
      <dgm:t>
        <a:bodyPr/>
        <a:lstStyle/>
        <a:p>
          <a:endParaRPr lang="en-US"/>
        </a:p>
      </dgm:t>
    </dgm:pt>
    <dgm:pt modelId="{EEE6CF13-DA73-4812-B040-C8B877EF1CA9}" type="sibTrans" cxnId="{BFCB83BE-5A7A-4C43-B333-95CF88417E74}">
      <dgm:prSet/>
      <dgm:spPr/>
      <dgm:t>
        <a:bodyPr/>
        <a:lstStyle/>
        <a:p>
          <a:endParaRPr lang="en-US"/>
        </a:p>
      </dgm:t>
    </dgm:pt>
    <dgm:pt modelId="{6A5CD7FE-00DD-46D4-BDDB-0BFC8661E547}">
      <dgm:prSet phldrT="[Text]"/>
      <dgm:spPr/>
      <dgm:t>
        <a:bodyPr/>
        <a:lstStyle/>
        <a:p>
          <a:r>
            <a:rPr lang="en-US" dirty="0" smtClean="0"/>
            <a:t>Rear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F1D376E6-EFC9-4A57-A8D4-52891F2452B5}" type="parTrans" cxnId="{7276963F-02E8-4CC7-9E1C-E00B10B105D7}">
      <dgm:prSet/>
      <dgm:spPr/>
      <dgm:t>
        <a:bodyPr/>
        <a:lstStyle/>
        <a:p>
          <a:endParaRPr lang="en-US"/>
        </a:p>
      </dgm:t>
    </dgm:pt>
    <dgm:pt modelId="{4B1FE979-D3B3-4D5A-A1F8-AB8E086427C8}" type="sibTrans" cxnId="{7276963F-02E8-4CC7-9E1C-E00B10B105D7}">
      <dgm:prSet/>
      <dgm:spPr/>
      <dgm:t>
        <a:bodyPr/>
        <a:lstStyle/>
        <a:p>
          <a:endParaRPr lang="en-US"/>
        </a:p>
      </dgm:t>
    </dgm:pt>
    <dgm:pt modelId="{63CC792C-7EBA-469C-BF89-B179AD629A68}">
      <dgm:prSet phldrT="[Text]"/>
      <dgm:spPr/>
      <dgm:t>
        <a:bodyPr/>
        <a:lstStyle/>
        <a:p>
          <a:r>
            <a:rPr lang="en-US" dirty="0" smtClean="0"/>
            <a:t>Front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D5052B06-BB92-4BCF-8698-8ED6958BC36B}" type="parTrans" cxnId="{DD912D14-E07E-4A4F-948C-4B9DC1A0FB01}">
      <dgm:prSet/>
      <dgm:spPr/>
      <dgm:t>
        <a:bodyPr/>
        <a:lstStyle/>
        <a:p>
          <a:endParaRPr lang="en-US"/>
        </a:p>
      </dgm:t>
    </dgm:pt>
    <dgm:pt modelId="{5307DAAA-B596-497D-AF28-86BBBAE5DCD7}" type="sibTrans" cxnId="{DD912D14-E07E-4A4F-948C-4B9DC1A0FB01}">
      <dgm:prSet/>
      <dgm:spPr/>
      <dgm:t>
        <a:bodyPr/>
        <a:lstStyle/>
        <a:p>
          <a:endParaRPr lang="en-US"/>
        </a:p>
      </dgm:t>
    </dgm:pt>
    <dgm:pt modelId="{1A51F791-2E06-4DAD-B013-4148D76CD3FF}">
      <dgm:prSet phldrT="[Text]"/>
      <dgm:spPr/>
      <dgm:t>
        <a:bodyPr/>
        <a:lstStyle/>
        <a:p>
          <a:r>
            <a:rPr lang="en-US" dirty="0" smtClean="0"/>
            <a:t>Value[Max + 1]</a:t>
          </a:r>
        </a:p>
        <a:p>
          <a:r>
            <a:rPr lang="en-US" dirty="0" smtClean="0"/>
            <a:t>(</a:t>
          </a:r>
          <a:r>
            <a:rPr lang="en-US" dirty="0" err="1" smtClean="0"/>
            <a:t>uint</a:t>
          </a:r>
          <a:r>
            <a:rPr lang="en-US" dirty="0" smtClean="0"/>
            <a:t>)</a:t>
          </a:r>
        </a:p>
      </dgm:t>
    </dgm:pt>
    <dgm:pt modelId="{2EAC135F-A1CB-49B9-B84B-38BD41CD0D00}" type="parTrans" cxnId="{2FCF2392-F823-42D0-9E61-5F7A9321A577}">
      <dgm:prSet/>
      <dgm:spPr/>
      <dgm:t>
        <a:bodyPr/>
        <a:lstStyle/>
        <a:p>
          <a:endParaRPr lang="en-US"/>
        </a:p>
      </dgm:t>
    </dgm:pt>
    <dgm:pt modelId="{5265E7B7-7FD8-4B53-A3E4-DAF2BD6D51C0}" type="sibTrans" cxnId="{2FCF2392-F823-42D0-9E61-5F7A9321A577}">
      <dgm:prSet/>
      <dgm:spPr/>
      <dgm:t>
        <a:bodyPr/>
        <a:lstStyle/>
        <a:p>
          <a:endParaRPr lang="en-US"/>
        </a:p>
      </dgm:t>
    </dgm:pt>
    <dgm:pt modelId="{6BD4CEC3-D753-4D22-9D1B-350C5AD6978B}">
      <dgm:prSet/>
      <dgm:spPr/>
      <dgm:t>
        <a:bodyPr/>
        <a:lstStyle/>
        <a:p>
          <a:r>
            <a:rPr lang="en-US" dirty="0" smtClean="0"/>
            <a:t>Max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, 2^x - 1)</a:t>
          </a:r>
          <a:endParaRPr lang="en-US" dirty="0"/>
        </a:p>
      </dgm:t>
    </dgm:pt>
    <dgm:pt modelId="{1916D8C7-6F99-4C25-9A1A-4845C4BE0B6D}" type="parTrans" cxnId="{2EFAC0C5-A15A-4908-B3DC-FF237F3A48A0}">
      <dgm:prSet/>
      <dgm:spPr/>
      <dgm:t>
        <a:bodyPr/>
        <a:lstStyle/>
        <a:p>
          <a:endParaRPr lang="en-US"/>
        </a:p>
      </dgm:t>
    </dgm:pt>
    <dgm:pt modelId="{60E126BE-A825-4A1D-AAB6-ED6CD51AAA20}" type="sibTrans" cxnId="{2EFAC0C5-A15A-4908-B3DC-FF237F3A48A0}">
      <dgm:prSet/>
      <dgm:spPr/>
      <dgm:t>
        <a:bodyPr/>
        <a:lstStyle/>
        <a:p>
          <a:endParaRPr lang="en-US"/>
        </a:p>
      </dgm:t>
    </dgm:pt>
    <dgm:pt modelId="{E82D8F38-7B19-457E-8309-8ED72F05CFF0}" type="pres">
      <dgm:prSet presAssocID="{78F28700-9BF0-4C17-89F7-39C963F8B3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4E60D6-421C-479D-B976-75528736E60F}" type="pres">
      <dgm:prSet presAssocID="{3F7CDE18-2260-4415-9C5F-81104152B544}" presName="hierRoot1" presStyleCnt="0">
        <dgm:presLayoutVars>
          <dgm:hierBranch val="init"/>
        </dgm:presLayoutVars>
      </dgm:prSet>
      <dgm:spPr/>
    </dgm:pt>
    <dgm:pt modelId="{1AE02838-497F-4BD2-8354-E01487523603}" type="pres">
      <dgm:prSet presAssocID="{3F7CDE18-2260-4415-9C5F-81104152B544}" presName="rootComposite1" presStyleCnt="0"/>
      <dgm:spPr/>
    </dgm:pt>
    <dgm:pt modelId="{DBE08341-0A59-430C-A0B5-CEDF5A822A03}" type="pres">
      <dgm:prSet presAssocID="{3F7CDE18-2260-4415-9C5F-81104152B5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C3F9-91F2-4638-A3A2-3455285A1F0A}" type="pres">
      <dgm:prSet presAssocID="{3F7CDE18-2260-4415-9C5F-81104152B5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EBEF3-EF2D-4FDD-875B-2A535AED466C}" type="pres">
      <dgm:prSet presAssocID="{3F7CDE18-2260-4415-9C5F-81104152B544}" presName="hierChild2" presStyleCnt="0"/>
      <dgm:spPr/>
    </dgm:pt>
    <dgm:pt modelId="{43E7EB9D-3E30-4C11-9DB2-F23929D47376}" type="pres">
      <dgm:prSet presAssocID="{F1D376E6-EFC9-4A57-A8D4-52891F2452B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D66713-2D27-4C46-92D4-A0C8541D3A5D}" type="pres">
      <dgm:prSet presAssocID="{6A5CD7FE-00DD-46D4-BDDB-0BFC8661E547}" presName="hierRoot2" presStyleCnt="0">
        <dgm:presLayoutVars>
          <dgm:hierBranch val="init"/>
        </dgm:presLayoutVars>
      </dgm:prSet>
      <dgm:spPr/>
    </dgm:pt>
    <dgm:pt modelId="{F45DE34E-86DB-44C0-A146-1C6405C85EC1}" type="pres">
      <dgm:prSet presAssocID="{6A5CD7FE-00DD-46D4-BDDB-0BFC8661E547}" presName="rootComposite" presStyleCnt="0"/>
      <dgm:spPr/>
    </dgm:pt>
    <dgm:pt modelId="{02C4D9DA-0E32-4B2C-8F8F-471AF1E9E48B}" type="pres">
      <dgm:prSet presAssocID="{6A5CD7FE-00DD-46D4-BDDB-0BFC8661E54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D2A36-F352-4223-ABE8-31BA6286EB28}" type="pres">
      <dgm:prSet presAssocID="{6A5CD7FE-00DD-46D4-BDDB-0BFC8661E547}" presName="rootConnector" presStyleLbl="node2" presStyleIdx="0" presStyleCnt="4"/>
      <dgm:spPr/>
      <dgm:t>
        <a:bodyPr/>
        <a:lstStyle/>
        <a:p>
          <a:endParaRPr lang="en-US"/>
        </a:p>
      </dgm:t>
    </dgm:pt>
    <dgm:pt modelId="{CE95725A-E70B-46D9-BE25-6CFBC456593E}" type="pres">
      <dgm:prSet presAssocID="{6A5CD7FE-00DD-46D4-BDDB-0BFC8661E547}" presName="hierChild4" presStyleCnt="0"/>
      <dgm:spPr/>
    </dgm:pt>
    <dgm:pt modelId="{0116C77B-A2AD-42D7-B1A0-4F172F11A03F}" type="pres">
      <dgm:prSet presAssocID="{6A5CD7FE-00DD-46D4-BDDB-0BFC8661E547}" presName="hierChild5" presStyleCnt="0"/>
      <dgm:spPr/>
    </dgm:pt>
    <dgm:pt modelId="{12EF8F59-DB22-424D-87A8-FBC7E1942668}" type="pres">
      <dgm:prSet presAssocID="{D5052B06-BB92-4BCF-8698-8ED6958BC36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7775523-5F97-4BB7-8BFC-7F5966DD989D}" type="pres">
      <dgm:prSet presAssocID="{63CC792C-7EBA-469C-BF89-B179AD629A68}" presName="hierRoot2" presStyleCnt="0">
        <dgm:presLayoutVars>
          <dgm:hierBranch val="init"/>
        </dgm:presLayoutVars>
      </dgm:prSet>
      <dgm:spPr/>
    </dgm:pt>
    <dgm:pt modelId="{0A927FBA-463E-4373-B075-2B98358A47A1}" type="pres">
      <dgm:prSet presAssocID="{63CC792C-7EBA-469C-BF89-B179AD629A68}" presName="rootComposite" presStyleCnt="0"/>
      <dgm:spPr/>
    </dgm:pt>
    <dgm:pt modelId="{38F675DF-7126-47CA-A9B5-2A04059889E4}" type="pres">
      <dgm:prSet presAssocID="{63CC792C-7EBA-469C-BF89-B179AD629A6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57294-6B48-42FD-9AB8-FE836E3A3C09}" type="pres">
      <dgm:prSet presAssocID="{63CC792C-7EBA-469C-BF89-B179AD629A68}" presName="rootConnector" presStyleLbl="node2" presStyleIdx="1" presStyleCnt="4"/>
      <dgm:spPr/>
      <dgm:t>
        <a:bodyPr/>
        <a:lstStyle/>
        <a:p>
          <a:endParaRPr lang="en-US"/>
        </a:p>
      </dgm:t>
    </dgm:pt>
    <dgm:pt modelId="{9F201360-58AC-403E-9DF7-461DDC67D043}" type="pres">
      <dgm:prSet presAssocID="{63CC792C-7EBA-469C-BF89-B179AD629A68}" presName="hierChild4" presStyleCnt="0"/>
      <dgm:spPr/>
    </dgm:pt>
    <dgm:pt modelId="{36B339D7-5116-4B7C-BDE6-3D5400AC7479}" type="pres">
      <dgm:prSet presAssocID="{63CC792C-7EBA-469C-BF89-B179AD629A68}" presName="hierChild5" presStyleCnt="0"/>
      <dgm:spPr/>
    </dgm:pt>
    <dgm:pt modelId="{9E6A5DE3-3A8A-40A2-8591-DC0E7164E7DE}" type="pres">
      <dgm:prSet presAssocID="{1916D8C7-6F99-4C25-9A1A-4845C4BE0B6D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A95D073-190D-4732-8372-81C5A134EEC7}" type="pres">
      <dgm:prSet presAssocID="{6BD4CEC3-D753-4D22-9D1B-350C5AD6978B}" presName="hierRoot2" presStyleCnt="0">
        <dgm:presLayoutVars>
          <dgm:hierBranch val="init"/>
        </dgm:presLayoutVars>
      </dgm:prSet>
      <dgm:spPr/>
    </dgm:pt>
    <dgm:pt modelId="{758C380D-A5D9-49BB-BE2A-D43B74892965}" type="pres">
      <dgm:prSet presAssocID="{6BD4CEC3-D753-4D22-9D1B-350C5AD6978B}" presName="rootComposite" presStyleCnt="0"/>
      <dgm:spPr/>
    </dgm:pt>
    <dgm:pt modelId="{E10D4294-8140-4163-9DFB-5420CE4BAD29}" type="pres">
      <dgm:prSet presAssocID="{6BD4CEC3-D753-4D22-9D1B-350C5AD6978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7A3FC-1715-409D-B0F0-EADA0CD2FAE3}" type="pres">
      <dgm:prSet presAssocID="{6BD4CEC3-D753-4D22-9D1B-350C5AD6978B}" presName="rootConnector" presStyleLbl="node2" presStyleIdx="2" presStyleCnt="4"/>
      <dgm:spPr/>
      <dgm:t>
        <a:bodyPr/>
        <a:lstStyle/>
        <a:p>
          <a:endParaRPr lang="en-US"/>
        </a:p>
      </dgm:t>
    </dgm:pt>
    <dgm:pt modelId="{6981ACE4-E63B-4E49-B7E5-9DF1427979EC}" type="pres">
      <dgm:prSet presAssocID="{6BD4CEC3-D753-4D22-9D1B-350C5AD6978B}" presName="hierChild4" presStyleCnt="0"/>
      <dgm:spPr/>
    </dgm:pt>
    <dgm:pt modelId="{DD797E72-71F8-4B44-85F4-D027041F6FB4}" type="pres">
      <dgm:prSet presAssocID="{6BD4CEC3-D753-4D22-9D1B-350C5AD6978B}" presName="hierChild5" presStyleCnt="0"/>
      <dgm:spPr/>
    </dgm:pt>
    <dgm:pt modelId="{3B27B287-56E8-49F1-8DA9-5B2C4DEF7856}" type="pres">
      <dgm:prSet presAssocID="{2EAC135F-A1CB-49B9-B84B-38BD41CD0D0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572788A-1B85-492F-8E34-72CC8AE5CA33}" type="pres">
      <dgm:prSet presAssocID="{1A51F791-2E06-4DAD-B013-4148D76CD3FF}" presName="hierRoot2" presStyleCnt="0">
        <dgm:presLayoutVars>
          <dgm:hierBranch val="init"/>
        </dgm:presLayoutVars>
      </dgm:prSet>
      <dgm:spPr/>
    </dgm:pt>
    <dgm:pt modelId="{AC41E9BC-C63F-440F-BE0C-3E47FBBA7269}" type="pres">
      <dgm:prSet presAssocID="{1A51F791-2E06-4DAD-B013-4148D76CD3FF}" presName="rootComposite" presStyleCnt="0"/>
      <dgm:spPr/>
    </dgm:pt>
    <dgm:pt modelId="{10DCBD1C-09D1-4A6E-ABF8-BC16508BE2CA}" type="pres">
      <dgm:prSet presAssocID="{1A51F791-2E06-4DAD-B013-4148D76CD3F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71507-C7B4-4A61-9ACE-EBDA89BA66A5}" type="pres">
      <dgm:prSet presAssocID="{1A51F791-2E06-4DAD-B013-4148D76CD3FF}" presName="rootConnector" presStyleLbl="node2" presStyleIdx="3" presStyleCnt="4"/>
      <dgm:spPr/>
      <dgm:t>
        <a:bodyPr/>
        <a:lstStyle/>
        <a:p>
          <a:endParaRPr lang="en-US"/>
        </a:p>
      </dgm:t>
    </dgm:pt>
    <dgm:pt modelId="{C8A9F683-2F17-40FC-A341-C63EBABDD4C1}" type="pres">
      <dgm:prSet presAssocID="{1A51F791-2E06-4DAD-B013-4148D76CD3FF}" presName="hierChild4" presStyleCnt="0"/>
      <dgm:spPr/>
    </dgm:pt>
    <dgm:pt modelId="{8A0931AA-885A-4E56-8EB0-F9A55AAEB5E5}" type="pres">
      <dgm:prSet presAssocID="{1A51F791-2E06-4DAD-B013-4148D76CD3FF}" presName="hierChild5" presStyleCnt="0"/>
      <dgm:spPr/>
    </dgm:pt>
    <dgm:pt modelId="{D2CFE44A-530F-4B0B-A6A5-B2594204742E}" type="pres">
      <dgm:prSet presAssocID="{3F7CDE18-2260-4415-9C5F-81104152B544}" presName="hierChild3" presStyleCnt="0"/>
      <dgm:spPr/>
    </dgm:pt>
  </dgm:ptLst>
  <dgm:cxnLst>
    <dgm:cxn modelId="{C2665AC6-04C4-447A-9BF6-051F27A6531D}" type="presOf" srcId="{2EAC135F-A1CB-49B9-B84B-38BD41CD0D00}" destId="{3B27B287-56E8-49F1-8DA9-5B2C4DEF7856}" srcOrd="0" destOrd="0" presId="urn:microsoft.com/office/officeart/2005/8/layout/orgChart1"/>
    <dgm:cxn modelId="{B4BD48B2-2009-4035-82E3-9E1ADE03CC34}" type="presOf" srcId="{1A51F791-2E06-4DAD-B013-4148D76CD3FF}" destId="{10DCBD1C-09D1-4A6E-ABF8-BC16508BE2CA}" srcOrd="0" destOrd="0" presId="urn:microsoft.com/office/officeart/2005/8/layout/orgChart1"/>
    <dgm:cxn modelId="{2EFAC0C5-A15A-4908-B3DC-FF237F3A48A0}" srcId="{3F7CDE18-2260-4415-9C5F-81104152B544}" destId="{6BD4CEC3-D753-4D22-9D1B-350C5AD6978B}" srcOrd="2" destOrd="0" parTransId="{1916D8C7-6F99-4C25-9A1A-4845C4BE0B6D}" sibTransId="{60E126BE-A825-4A1D-AAB6-ED6CD51AAA20}"/>
    <dgm:cxn modelId="{DD912D14-E07E-4A4F-948C-4B9DC1A0FB01}" srcId="{3F7CDE18-2260-4415-9C5F-81104152B544}" destId="{63CC792C-7EBA-469C-BF89-B179AD629A68}" srcOrd="1" destOrd="0" parTransId="{D5052B06-BB92-4BCF-8698-8ED6958BC36B}" sibTransId="{5307DAAA-B596-497D-AF28-86BBBAE5DCD7}"/>
    <dgm:cxn modelId="{19AC9440-E6F6-4BFB-B147-C0052A78FC35}" type="presOf" srcId="{78F28700-9BF0-4C17-89F7-39C963F8B394}" destId="{E82D8F38-7B19-457E-8309-8ED72F05CFF0}" srcOrd="0" destOrd="0" presId="urn:microsoft.com/office/officeart/2005/8/layout/orgChart1"/>
    <dgm:cxn modelId="{9FDF9E11-A9A5-4565-85C0-B12BEA3B7252}" type="presOf" srcId="{6BD4CEC3-D753-4D22-9D1B-350C5AD6978B}" destId="{FFB7A3FC-1715-409D-B0F0-EADA0CD2FAE3}" srcOrd="1" destOrd="0" presId="urn:microsoft.com/office/officeart/2005/8/layout/orgChart1"/>
    <dgm:cxn modelId="{2FCF2392-F823-42D0-9E61-5F7A9321A577}" srcId="{3F7CDE18-2260-4415-9C5F-81104152B544}" destId="{1A51F791-2E06-4DAD-B013-4148D76CD3FF}" srcOrd="3" destOrd="0" parTransId="{2EAC135F-A1CB-49B9-B84B-38BD41CD0D00}" sibTransId="{5265E7B7-7FD8-4B53-A3E4-DAF2BD6D51C0}"/>
    <dgm:cxn modelId="{51C7D5CA-9969-4D79-8AA2-C96FC1D790EA}" type="presOf" srcId="{F1D376E6-EFC9-4A57-A8D4-52891F2452B5}" destId="{43E7EB9D-3E30-4C11-9DB2-F23929D47376}" srcOrd="0" destOrd="0" presId="urn:microsoft.com/office/officeart/2005/8/layout/orgChart1"/>
    <dgm:cxn modelId="{0A26C634-447A-400C-8269-C0D8BB937C2D}" type="presOf" srcId="{D5052B06-BB92-4BCF-8698-8ED6958BC36B}" destId="{12EF8F59-DB22-424D-87A8-FBC7E1942668}" srcOrd="0" destOrd="0" presId="urn:microsoft.com/office/officeart/2005/8/layout/orgChart1"/>
    <dgm:cxn modelId="{4B35EE80-76BA-455C-AFDD-DAD93347ACFB}" type="presOf" srcId="{3F7CDE18-2260-4415-9C5F-81104152B544}" destId="{8017C3F9-91F2-4638-A3A2-3455285A1F0A}" srcOrd="1" destOrd="0" presId="urn:microsoft.com/office/officeart/2005/8/layout/orgChart1"/>
    <dgm:cxn modelId="{C7CD9EB4-0A5D-4DAF-84BB-6FC60B558CC8}" type="presOf" srcId="{1A51F791-2E06-4DAD-B013-4148D76CD3FF}" destId="{F4D71507-C7B4-4A61-9ACE-EBDA89BA66A5}" srcOrd="1" destOrd="0" presId="urn:microsoft.com/office/officeart/2005/8/layout/orgChart1"/>
    <dgm:cxn modelId="{BFCB83BE-5A7A-4C43-B333-95CF88417E74}" srcId="{78F28700-9BF0-4C17-89F7-39C963F8B394}" destId="{3F7CDE18-2260-4415-9C5F-81104152B544}" srcOrd="0" destOrd="0" parTransId="{FD84B650-9435-49EF-ADC4-911396C3DC63}" sibTransId="{EEE6CF13-DA73-4812-B040-C8B877EF1CA9}"/>
    <dgm:cxn modelId="{75E42740-866F-4F39-BE6C-F48956FF0317}" type="presOf" srcId="{6A5CD7FE-00DD-46D4-BDDB-0BFC8661E547}" destId="{02C4D9DA-0E32-4B2C-8F8F-471AF1E9E48B}" srcOrd="0" destOrd="0" presId="urn:microsoft.com/office/officeart/2005/8/layout/orgChart1"/>
    <dgm:cxn modelId="{9B975794-1668-46F9-A932-794A9C36D9E0}" type="presOf" srcId="{3F7CDE18-2260-4415-9C5F-81104152B544}" destId="{DBE08341-0A59-430C-A0B5-CEDF5A822A03}" srcOrd="0" destOrd="0" presId="urn:microsoft.com/office/officeart/2005/8/layout/orgChart1"/>
    <dgm:cxn modelId="{659601ED-086F-44EC-AE99-380725D8657B}" type="presOf" srcId="{63CC792C-7EBA-469C-BF89-B179AD629A68}" destId="{38F675DF-7126-47CA-A9B5-2A04059889E4}" srcOrd="0" destOrd="0" presId="urn:microsoft.com/office/officeart/2005/8/layout/orgChart1"/>
    <dgm:cxn modelId="{7276963F-02E8-4CC7-9E1C-E00B10B105D7}" srcId="{3F7CDE18-2260-4415-9C5F-81104152B544}" destId="{6A5CD7FE-00DD-46D4-BDDB-0BFC8661E547}" srcOrd="0" destOrd="0" parTransId="{F1D376E6-EFC9-4A57-A8D4-52891F2452B5}" sibTransId="{4B1FE979-D3B3-4D5A-A1F8-AB8E086427C8}"/>
    <dgm:cxn modelId="{D8A20334-8B68-4A92-A9DA-616D466D3CA8}" type="presOf" srcId="{1916D8C7-6F99-4C25-9A1A-4845C4BE0B6D}" destId="{9E6A5DE3-3A8A-40A2-8591-DC0E7164E7DE}" srcOrd="0" destOrd="0" presId="urn:microsoft.com/office/officeart/2005/8/layout/orgChart1"/>
    <dgm:cxn modelId="{D0EAACCE-4A1B-4B01-8A23-A2CCF1467628}" type="presOf" srcId="{6A5CD7FE-00DD-46D4-BDDB-0BFC8661E547}" destId="{B81D2A36-F352-4223-ABE8-31BA6286EB28}" srcOrd="1" destOrd="0" presId="urn:microsoft.com/office/officeart/2005/8/layout/orgChart1"/>
    <dgm:cxn modelId="{BAD950EE-3619-4B95-A7F5-3895BAFE8B1B}" type="presOf" srcId="{63CC792C-7EBA-469C-BF89-B179AD629A68}" destId="{3E957294-6B48-42FD-9AB8-FE836E3A3C09}" srcOrd="1" destOrd="0" presId="urn:microsoft.com/office/officeart/2005/8/layout/orgChart1"/>
    <dgm:cxn modelId="{327FC900-5F57-456D-AC4E-F79EF1C9AAA9}" type="presOf" srcId="{6BD4CEC3-D753-4D22-9D1B-350C5AD6978B}" destId="{E10D4294-8140-4163-9DFB-5420CE4BAD29}" srcOrd="0" destOrd="0" presId="urn:microsoft.com/office/officeart/2005/8/layout/orgChart1"/>
    <dgm:cxn modelId="{CE13584E-962F-47C5-B8B0-62E15CFE4415}" type="presParOf" srcId="{E82D8F38-7B19-457E-8309-8ED72F05CFF0}" destId="{174E60D6-421C-479D-B976-75528736E60F}" srcOrd="0" destOrd="0" presId="urn:microsoft.com/office/officeart/2005/8/layout/orgChart1"/>
    <dgm:cxn modelId="{F36DA323-EF73-49F9-AB32-43349B156B72}" type="presParOf" srcId="{174E60D6-421C-479D-B976-75528736E60F}" destId="{1AE02838-497F-4BD2-8354-E01487523603}" srcOrd="0" destOrd="0" presId="urn:microsoft.com/office/officeart/2005/8/layout/orgChart1"/>
    <dgm:cxn modelId="{1AEB4F5D-FDF0-4686-83F0-AA79906666C7}" type="presParOf" srcId="{1AE02838-497F-4BD2-8354-E01487523603}" destId="{DBE08341-0A59-430C-A0B5-CEDF5A822A03}" srcOrd="0" destOrd="0" presId="urn:microsoft.com/office/officeart/2005/8/layout/orgChart1"/>
    <dgm:cxn modelId="{71922578-B614-40B2-8BE1-C1B921EBFA36}" type="presParOf" srcId="{1AE02838-497F-4BD2-8354-E01487523603}" destId="{8017C3F9-91F2-4638-A3A2-3455285A1F0A}" srcOrd="1" destOrd="0" presId="urn:microsoft.com/office/officeart/2005/8/layout/orgChart1"/>
    <dgm:cxn modelId="{6021427D-6ABA-49B4-9416-E6624684B8D9}" type="presParOf" srcId="{174E60D6-421C-479D-B976-75528736E60F}" destId="{9BDEBEF3-EF2D-4FDD-875B-2A535AED466C}" srcOrd="1" destOrd="0" presId="urn:microsoft.com/office/officeart/2005/8/layout/orgChart1"/>
    <dgm:cxn modelId="{64E68087-8BBE-47E0-BBF5-95A8260BF721}" type="presParOf" srcId="{9BDEBEF3-EF2D-4FDD-875B-2A535AED466C}" destId="{43E7EB9D-3E30-4C11-9DB2-F23929D47376}" srcOrd="0" destOrd="0" presId="urn:microsoft.com/office/officeart/2005/8/layout/orgChart1"/>
    <dgm:cxn modelId="{0D70F65B-9716-490D-9ABF-A974C6482911}" type="presParOf" srcId="{9BDEBEF3-EF2D-4FDD-875B-2A535AED466C}" destId="{F0D66713-2D27-4C46-92D4-A0C8541D3A5D}" srcOrd="1" destOrd="0" presId="urn:microsoft.com/office/officeart/2005/8/layout/orgChart1"/>
    <dgm:cxn modelId="{07AD66F9-1FFA-4328-ADCE-3B7F2A641B43}" type="presParOf" srcId="{F0D66713-2D27-4C46-92D4-A0C8541D3A5D}" destId="{F45DE34E-86DB-44C0-A146-1C6405C85EC1}" srcOrd="0" destOrd="0" presId="urn:microsoft.com/office/officeart/2005/8/layout/orgChart1"/>
    <dgm:cxn modelId="{66F69C24-920B-44D0-BEC4-F7E53E3C5BA7}" type="presParOf" srcId="{F45DE34E-86DB-44C0-A146-1C6405C85EC1}" destId="{02C4D9DA-0E32-4B2C-8F8F-471AF1E9E48B}" srcOrd="0" destOrd="0" presId="urn:microsoft.com/office/officeart/2005/8/layout/orgChart1"/>
    <dgm:cxn modelId="{394CF627-24BD-44A2-AFF5-5E3E9BF53BC6}" type="presParOf" srcId="{F45DE34E-86DB-44C0-A146-1C6405C85EC1}" destId="{B81D2A36-F352-4223-ABE8-31BA6286EB28}" srcOrd="1" destOrd="0" presId="urn:microsoft.com/office/officeart/2005/8/layout/orgChart1"/>
    <dgm:cxn modelId="{7CAC840F-D983-47FC-AEFF-0D46F7967C60}" type="presParOf" srcId="{F0D66713-2D27-4C46-92D4-A0C8541D3A5D}" destId="{CE95725A-E70B-46D9-BE25-6CFBC456593E}" srcOrd="1" destOrd="0" presId="urn:microsoft.com/office/officeart/2005/8/layout/orgChart1"/>
    <dgm:cxn modelId="{F073A29B-AC5F-4FA8-A91A-D5A7D7A3AD31}" type="presParOf" srcId="{F0D66713-2D27-4C46-92D4-A0C8541D3A5D}" destId="{0116C77B-A2AD-42D7-B1A0-4F172F11A03F}" srcOrd="2" destOrd="0" presId="urn:microsoft.com/office/officeart/2005/8/layout/orgChart1"/>
    <dgm:cxn modelId="{8FBA9F97-F335-43F3-A652-94B7A79427A3}" type="presParOf" srcId="{9BDEBEF3-EF2D-4FDD-875B-2A535AED466C}" destId="{12EF8F59-DB22-424D-87A8-FBC7E1942668}" srcOrd="2" destOrd="0" presId="urn:microsoft.com/office/officeart/2005/8/layout/orgChart1"/>
    <dgm:cxn modelId="{26220ECE-5A92-44C6-8228-36C60BA8DF53}" type="presParOf" srcId="{9BDEBEF3-EF2D-4FDD-875B-2A535AED466C}" destId="{87775523-5F97-4BB7-8BFC-7F5966DD989D}" srcOrd="3" destOrd="0" presId="urn:microsoft.com/office/officeart/2005/8/layout/orgChart1"/>
    <dgm:cxn modelId="{F91EDE9B-C195-458D-957C-B7A406414305}" type="presParOf" srcId="{87775523-5F97-4BB7-8BFC-7F5966DD989D}" destId="{0A927FBA-463E-4373-B075-2B98358A47A1}" srcOrd="0" destOrd="0" presId="urn:microsoft.com/office/officeart/2005/8/layout/orgChart1"/>
    <dgm:cxn modelId="{ACF86DB4-5E2B-4EA4-9EFE-7D7815E87930}" type="presParOf" srcId="{0A927FBA-463E-4373-B075-2B98358A47A1}" destId="{38F675DF-7126-47CA-A9B5-2A04059889E4}" srcOrd="0" destOrd="0" presId="urn:microsoft.com/office/officeart/2005/8/layout/orgChart1"/>
    <dgm:cxn modelId="{77CCAF8A-6557-425B-B747-4072B1BC67BD}" type="presParOf" srcId="{0A927FBA-463E-4373-B075-2B98358A47A1}" destId="{3E957294-6B48-42FD-9AB8-FE836E3A3C09}" srcOrd="1" destOrd="0" presId="urn:microsoft.com/office/officeart/2005/8/layout/orgChart1"/>
    <dgm:cxn modelId="{3D7A67D8-71B8-4A17-B1E9-8B7A3C747BB0}" type="presParOf" srcId="{87775523-5F97-4BB7-8BFC-7F5966DD989D}" destId="{9F201360-58AC-403E-9DF7-461DDC67D043}" srcOrd="1" destOrd="0" presId="urn:microsoft.com/office/officeart/2005/8/layout/orgChart1"/>
    <dgm:cxn modelId="{FF285419-DE12-4E56-9B1F-63CEA482FF4B}" type="presParOf" srcId="{87775523-5F97-4BB7-8BFC-7F5966DD989D}" destId="{36B339D7-5116-4B7C-BDE6-3D5400AC7479}" srcOrd="2" destOrd="0" presId="urn:microsoft.com/office/officeart/2005/8/layout/orgChart1"/>
    <dgm:cxn modelId="{30EA06DA-2A29-4E81-8461-D97AFFA6EE59}" type="presParOf" srcId="{9BDEBEF3-EF2D-4FDD-875B-2A535AED466C}" destId="{9E6A5DE3-3A8A-40A2-8591-DC0E7164E7DE}" srcOrd="4" destOrd="0" presId="urn:microsoft.com/office/officeart/2005/8/layout/orgChart1"/>
    <dgm:cxn modelId="{65FF6BDC-E4E1-44F1-A2FD-5216E81CFF4B}" type="presParOf" srcId="{9BDEBEF3-EF2D-4FDD-875B-2A535AED466C}" destId="{DA95D073-190D-4732-8372-81C5A134EEC7}" srcOrd="5" destOrd="0" presId="urn:microsoft.com/office/officeart/2005/8/layout/orgChart1"/>
    <dgm:cxn modelId="{59BD9A87-7A19-409E-B829-00C0C7A41650}" type="presParOf" srcId="{DA95D073-190D-4732-8372-81C5A134EEC7}" destId="{758C380D-A5D9-49BB-BE2A-D43B74892965}" srcOrd="0" destOrd="0" presId="urn:microsoft.com/office/officeart/2005/8/layout/orgChart1"/>
    <dgm:cxn modelId="{B35C0738-D949-4A76-A732-229CDAB28995}" type="presParOf" srcId="{758C380D-A5D9-49BB-BE2A-D43B74892965}" destId="{E10D4294-8140-4163-9DFB-5420CE4BAD29}" srcOrd="0" destOrd="0" presId="urn:microsoft.com/office/officeart/2005/8/layout/orgChart1"/>
    <dgm:cxn modelId="{71F6A623-A2CC-4C8A-8E00-64D1A19F9335}" type="presParOf" srcId="{758C380D-A5D9-49BB-BE2A-D43B74892965}" destId="{FFB7A3FC-1715-409D-B0F0-EADA0CD2FAE3}" srcOrd="1" destOrd="0" presId="urn:microsoft.com/office/officeart/2005/8/layout/orgChart1"/>
    <dgm:cxn modelId="{DC3CE3F2-22A5-486C-B7CE-BEA5E1C59D3C}" type="presParOf" srcId="{DA95D073-190D-4732-8372-81C5A134EEC7}" destId="{6981ACE4-E63B-4E49-B7E5-9DF1427979EC}" srcOrd="1" destOrd="0" presId="urn:microsoft.com/office/officeart/2005/8/layout/orgChart1"/>
    <dgm:cxn modelId="{8CF0D951-CD7B-4AA2-9620-A4D044464AE6}" type="presParOf" srcId="{DA95D073-190D-4732-8372-81C5A134EEC7}" destId="{DD797E72-71F8-4B44-85F4-D027041F6FB4}" srcOrd="2" destOrd="0" presId="urn:microsoft.com/office/officeart/2005/8/layout/orgChart1"/>
    <dgm:cxn modelId="{84B86F43-C248-458F-8945-81DDC0AD6B64}" type="presParOf" srcId="{9BDEBEF3-EF2D-4FDD-875B-2A535AED466C}" destId="{3B27B287-56E8-49F1-8DA9-5B2C4DEF7856}" srcOrd="6" destOrd="0" presId="urn:microsoft.com/office/officeart/2005/8/layout/orgChart1"/>
    <dgm:cxn modelId="{87A45E44-44E7-4FF6-B193-E587D760959D}" type="presParOf" srcId="{9BDEBEF3-EF2D-4FDD-875B-2A535AED466C}" destId="{E572788A-1B85-492F-8E34-72CC8AE5CA33}" srcOrd="7" destOrd="0" presId="urn:microsoft.com/office/officeart/2005/8/layout/orgChart1"/>
    <dgm:cxn modelId="{302B3EF1-CB1D-45A2-A12E-C2F95EA21587}" type="presParOf" srcId="{E572788A-1B85-492F-8E34-72CC8AE5CA33}" destId="{AC41E9BC-C63F-440F-BE0C-3E47FBBA7269}" srcOrd="0" destOrd="0" presId="urn:microsoft.com/office/officeart/2005/8/layout/orgChart1"/>
    <dgm:cxn modelId="{7E3A5811-D8A0-449F-A479-59EF8F760FB6}" type="presParOf" srcId="{AC41E9BC-C63F-440F-BE0C-3E47FBBA7269}" destId="{10DCBD1C-09D1-4A6E-ABF8-BC16508BE2CA}" srcOrd="0" destOrd="0" presId="urn:microsoft.com/office/officeart/2005/8/layout/orgChart1"/>
    <dgm:cxn modelId="{BB7D2606-0664-4534-9B0C-2FE68BD3C8F6}" type="presParOf" srcId="{AC41E9BC-C63F-440F-BE0C-3E47FBBA7269}" destId="{F4D71507-C7B4-4A61-9ACE-EBDA89BA66A5}" srcOrd="1" destOrd="0" presId="urn:microsoft.com/office/officeart/2005/8/layout/orgChart1"/>
    <dgm:cxn modelId="{C24532BF-33BD-43C0-95DA-C034D2647697}" type="presParOf" srcId="{E572788A-1B85-492F-8E34-72CC8AE5CA33}" destId="{C8A9F683-2F17-40FC-A341-C63EBABDD4C1}" srcOrd="1" destOrd="0" presId="urn:microsoft.com/office/officeart/2005/8/layout/orgChart1"/>
    <dgm:cxn modelId="{B665B143-6787-4D7C-B0F3-DFF2ED839A86}" type="presParOf" srcId="{E572788A-1B85-492F-8E34-72CC8AE5CA33}" destId="{8A0931AA-885A-4E56-8EB0-F9A55AAEB5E5}" srcOrd="2" destOrd="0" presId="urn:microsoft.com/office/officeart/2005/8/layout/orgChart1"/>
    <dgm:cxn modelId="{3A5BE91A-1717-46DB-9993-819E95E55DC1}" type="presParOf" srcId="{174E60D6-421C-479D-B976-75528736E60F}" destId="{D2CFE44A-530F-4B0B-A6A5-B259420474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F28700-9BF0-4C17-89F7-39C963F8B3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DE18-2260-4415-9C5F-81104152B544}">
      <dgm:prSet phldrT="[Text]"/>
      <dgm:spPr/>
      <dgm:t>
        <a:bodyPr/>
        <a:lstStyle/>
        <a:p>
          <a:r>
            <a:rPr lang="en-US" dirty="0" smtClean="0"/>
            <a:t>Queue Header</a:t>
          </a:r>
        </a:p>
        <a:p>
          <a:r>
            <a:rPr lang="en-US" dirty="0" smtClean="0"/>
            <a:t>(3 bytes)</a:t>
          </a:r>
        </a:p>
      </dgm:t>
    </dgm:pt>
    <dgm:pt modelId="{FD84B650-9435-49EF-ADC4-911396C3DC63}" type="parTrans" cxnId="{BFCB83BE-5A7A-4C43-B333-95CF88417E74}">
      <dgm:prSet/>
      <dgm:spPr/>
      <dgm:t>
        <a:bodyPr/>
        <a:lstStyle/>
        <a:p>
          <a:endParaRPr lang="en-US"/>
        </a:p>
      </dgm:t>
    </dgm:pt>
    <dgm:pt modelId="{EEE6CF13-DA73-4812-B040-C8B877EF1CA9}" type="sibTrans" cxnId="{BFCB83BE-5A7A-4C43-B333-95CF88417E74}">
      <dgm:prSet/>
      <dgm:spPr/>
      <dgm:t>
        <a:bodyPr/>
        <a:lstStyle/>
        <a:p>
          <a:endParaRPr lang="en-US"/>
        </a:p>
      </dgm:t>
    </dgm:pt>
    <dgm:pt modelId="{6A5CD7FE-00DD-46D4-BDDB-0BFC8661E547}">
      <dgm:prSet phldrT="[Text]"/>
      <dgm:spPr/>
      <dgm:t>
        <a:bodyPr/>
        <a:lstStyle/>
        <a:p>
          <a:r>
            <a:rPr lang="en-US" dirty="0" smtClean="0"/>
            <a:t>Rear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F1D376E6-EFC9-4A57-A8D4-52891F2452B5}" type="parTrans" cxnId="{7276963F-02E8-4CC7-9E1C-E00B10B105D7}">
      <dgm:prSet/>
      <dgm:spPr/>
      <dgm:t>
        <a:bodyPr/>
        <a:lstStyle/>
        <a:p>
          <a:endParaRPr lang="en-US"/>
        </a:p>
      </dgm:t>
    </dgm:pt>
    <dgm:pt modelId="{4B1FE979-D3B3-4D5A-A1F8-AB8E086427C8}" type="sibTrans" cxnId="{7276963F-02E8-4CC7-9E1C-E00B10B105D7}">
      <dgm:prSet/>
      <dgm:spPr/>
      <dgm:t>
        <a:bodyPr/>
        <a:lstStyle/>
        <a:p>
          <a:endParaRPr lang="en-US"/>
        </a:p>
      </dgm:t>
    </dgm:pt>
    <dgm:pt modelId="{63CC792C-7EBA-469C-BF89-B179AD629A68}">
      <dgm:prSet phldrT="[Text]"/>
      <dgm:spPr/>
      <dgm:t>
        <a:bodyPr/>
        <a:lstStyle/>
        <a:p>
          <a:r>
            <a:rPr lang="en-US" dirty="0" smtClean="0"/>
            <a:t>Front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D5052B06-BB92-4BCF-8698-8ED6958BC36B}" type="parTrans" cxnId="{DD912D14-E07E-4A4F-948C-4B9DC1A0FB01}">
      <dgm:prSet/>
      <dgm:spPr/>
      <dgm:t>
        <a:bodyPr/>
        <a:lstStyle/>
        <a:p>
          <a:endParaRPr lang="en-US"/>
        </a:p>
      </dgm:t>
    </dgm:pt>
    <dgm:pt modelId="{5307DAAA-B596-497D-AF28-86BBBAE5DCD7}" type="sibTrans" cxnId="{DD912D14-E07E-4A4F-948C-4B9DC1A0FB01}">
      <dgm:prSet/>
      <dgm:spPr/>
      <dgm:t>
        <a:bodyPr/>
        <a:lstStyle/>
        <a:p>
          <a:endParaRPr lang="en-US"/>
        </a:p>
      </dgm:t>
    </dgm:pt>
    <dgm:pt modelId="{2568C6CA-6E62-459F-989E-90E6A18CC1AB}">
      <dgm:prSet/>
      <dgm:spPr/>
      <dgm:t>
        <a:bodyPr/>
        <a:lstStyle/>
        <a:p>
          <a:r>
            <a:rPr lang="en-US" dirty="0" smtClean="0"/>
            <a:t>Max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, 2^x - 1)</a:t>
          </a:r>
          <a:endParaRPr lang="en-US" dirty="0"/>
        </a:p>
      </dgm:t>
    </dgm:pt>
    <dgm:pt modelId="{D488471C-2C47-45FF-BAAC-621D8BCD7619}" type="parTrans" cxnId="{9FDE944D-FB3C-4CE1-9229-4E6B7F0877BF}">
      <dgm:prSet/>
      <dgm:spPr/>
    </dgm:pt>
    <dgm:pt modelId="{B8662A50-B3BE-493F-B296-CD90D16F7CDC}" type="sibTrans" cxnId="{9FDE944D-FB3C-4CE1-9229-4E6B7F0877BF}">
      <dgm:prSet/>
      <dgm:spPr/>
    </dgm:pt>
    <dgm:pt modelId="{E82D8F38-7B19-457E-8309-8ED72F05CFF0}" type="pres">
      <dgm:prSet presAssocID="{78F28700-9BF0-4C17-89F7-39C963F8B3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4E60D6-421C-479D-B976-75528736E60F}" type="pres">
      <dgm:prSet presAssocID="{3F7CDE18-2260-4415-9C5F-81104152B544}" presName="hierRoot1" presStyleCnt="0">
        <dgm:presLayoutVars>
          <dgm:hierBranch val="init"/>
        </dgm:presLayoutVars>
      </dgm:prSet>
      <dgm:spPr/>
    </dgm:pt>
    <dgm:pt modelId="{1AE02838-497F-4BD2-8354-E01487523603}" type="pres">
      <dgm:prSet presAssocID="{3F7CDE18-2260-4415-9C5F-81104152B544}" presName="rootComposite1" presStyleCnt="0"/>
      <dgm:spPr/>
    </dgm:pt>
    <dgm:pt modelId="{DBE08341-0A59-430C-A0B5-CEDF5A822A03}" type="pres">
      <dgm:prSet presAssocID="{3F7CDE18-2260-4415-9C5F-81104152B5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C3F9-91F2-4638-A3A2-3455285A1F0A}" type="pres">
      <dgm:prSet presAssocID="{3F7CDE18-2260-4415-9C5F-81104152B5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EBEF3-EF2D-4FDD-875B-2A535AED466C}" type="pres">
      <dgm:prSet presAssocID="{3F7CDE18-2260-4415-9C5F-81104152B544}" presName="hierChild2" presStyleCnt="0"/>
      <dgm:spPr/>
    </dgm:pt>
    <dgm:pt modelId="{43E7EB9D-3E30-4C11-9DB2-F23929D47376}" type="pres">
      <dgm:prSet presAssocID="{F1D376E6-EFC9-4A57-A8D4-52891F2452B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0D66713-2D27-4C46-92D4-A0C8541D3A5D}" type="pres">
      <dgm:prSet presAssocID="{6A5CD7FE-00DD-46D4-BDDB-0BFC8661E547}" presName="hierRoot2" presStyleCnt="0">
        <dgm:presLayoutVars>
          <dgm:hierBranch val="init"/>
        </dgm:presLayoutVars>
      </dgm:prSet>
      <dgm:spPr/>
    </dgm:pt>
    <dgm:pt modelId="{F45DE34E-86DB-44C0-A146-1C6405C85EC1}" type="pres">
      <dgm:prSet presAssocID="{6A5CD7FE-00DD-46D4-BDDB-0BFC8661E547}" presName="rootComposite" presStyleCnt="0"/>
      <dgm:spPr/>
    </dgm:pt>
    <dgm:pt modelId="{02C4D9DA-0E32-4B2C-8F8F-471AF1E9E48B}" type="pres">
      <dgm:prSet presAssocID="{6A5CD7FE-00DD-46D4-BDDB-0BFC8661E54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D2A36-F352-4223-ABE8-31BA6286EB28}" type="pres">
      <dgm:prSet presAssocID="{6A5CD7FE-00DD-46D4-BDDB-0BFC8661E547}" presName="rootConnector" presStyleLbl="node2" presStyleIdx="0" presStyleCnt="3"/>
      <dgm:spPr/>
      <dgm:t>
        <a:bodyPr/>
        <a:lstStyle/>
        <a:p>
          <a:endParaRPr lang="en-US"/>
        </a:p>
      </dgm:t>
    </dgm:pt>
    <dgm:pt modelId="{CE95725A-E70B-46D9-BE25-6CFBC456593E}" type="pres">
      <dgm:prSet presAssocID="{6A5CD7FE-00DD-46D4-BDDB-0BFC8661E547}" presName="hierChild4" presStyleCnt="0"/>
      <dgm:spPr/>
    </dgm:pt>
    <dgm:pt modelId="{0116C77B-A2AD-42D7-B1A0-4F172F11A03F}" type="pres">
      <dgm:prSet presAssocID="{6A5CD7FE-00DD-46D4-BDDB-0BFC8661E547}" presName="hierChild5" presStyleCnt="0"/>
      <dgm:spPr/>
    </dgm:pt>
    <dgm:pt modelId="{12EF8F59-DB22-424D-87A8-FBC7E1942668}" type="pres">
      <dgm:prSet presAssocID="{D5052B06-BB92-4BCF-8698-8ED6958BC36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7775523-5F97-4BB7-8BFC-7F5966DD989D}" type="pres">
      <dgm:prSet presAssocID="{63CC792C-7EBA-469C-BF89-B179AD629A68}" presName="hierRoot2" presStyleCnt="0">
        <dgm:presLayoutVars>
          <dgm:hierBranch val="init"/>
        </dgm:presLayoutVars>
      </dgm:prSet>
      <dgm:spPr/>
    </dgm:pt>
    <dgm:pt modelId="{0A927FBA-463E-4373-B075-2B98358A47A1}" type="pres">
      <dgm:prSet presAssocID="{63CC792C-7EBA-469C-BF89-B179AD629A68}" presName="rootComposite" presStyleCnt="0"/>
      <dgm:spPr/>
    </dgm:pt>
    <dgm:pt modelId="{38F675DF-7126-47CA-A9B5-2A04059889E4}" type="pres">
      <dgm:prSet presAssocID="{63CC792C-7EBA-469C-BF89-B179AD629A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57294-6B48-42FD-9AB8-FE836E3A3C09}" type="pres">
      <dgm:prSet presAssocID="{63CC792C-7EBA-469C-BF89-B179AD629A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9F201360-58AC-403E-9DF7-461DDC67D043}" type="pres">
      <dgm:prSet presAssocID="{63CC792C-7EBA-469C-BF89-B179AD629A68}" presName="hierChild4" presStyleCnt="0"/>
      <dgm:spPr/>
    </dgm:pt>
    <dgm:pt modelId="{36B339D7-5116-4B7C-BDE6-3D5400AC7479}" type="pres">
      <dgm:prSet presAssocID="{63CC792C-7EBA-469C-BF89-B179AD629A68}" presName="hierChild5" presStyleCnt="0"/>
      <dgm:spPr/>
    </dgm:pt>
    <dgm:pt modelId="{52D303EE-C17D-4DFC-BFEE-720091CDB077}" type="pres">
      <dgm:prSet presAssocID="{D488471C-2C47-45FF-BAAC-621D8BCD7619}" presName="Name37" presStyleLbl="parChTrans1D2" presStyleIdx="2" presStyleCnt="3"/>
      <dgm:spPr/>
    </dgm:pt>
    <dgm:pt modelId="{DAB74915-8481-488A-8159-1F2B745FFD98}" type="pres">
      <dgm:prSet presAssocID="{2568C6CA-6E62-459F-989E-90E6A18CC1AB}" presName="hierRoot2" presStyleCnt="0">
        <dgm:presLayoutVars>
          <dgm:hierBranch val="init"/>
        </dgm:presLayoutVars>
      </dgm:prSet>
      <dgm:spPr/>
    </dgm:pt>
    <dgm:pt modelId="{9D17866B-E79E-44CC-B65E-ABC4AA25A603}" type="pres">
      <dgm:prSet presAssocID="{2568C6CA-6E62-459F-989E-90E6A18CC1AB}" presName="rootComposite" presStyleCnt="0"/>
      <dgm:spPr/>
    </dgm:pt>
    <dgm:pt modelId="{E4215820-1A74-44AF-892A-43D0BF69E6F3}" type="pres">
      <dgm:prSet presAssocID="{2568C6CA-6E62-459F-989E-90E6A18CC1A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4751A-4882-487D-B281-ADA382BCC2A4}" type="pres">
      <dgm:prSet presAssocID="{2568C6CA-6E62-459F-989E-90E6A18CC1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6398619F-690D-4AB4-AA60-F7E6824068B1}" type="pres">
      <dgm:prSet presAssocID="{2568C6CA-6E62-459F-989E-90E6A18CC1AB}" presName="hierChild4" presStyleCnt="0"/>
      <dgm:spPr/>
    </dgm:pt>
    <dgm:pt modelId="{E630B83F-8A27-4E26-99B2-CFB620116D9F}" type="pres">
      <dgm:prSet presAssocID="{2568C6CA-6E62-459F-989E-90E6A18CC1AB}" presName="hierChild5" presStyleCnt="0"/>
      <dgm:spPr/>
    </dgm:pt>
    <dgm:pt modelId="{D2CFE44A-530F-4B0B-A6A5-B2594204742E}" type="pres">
      <dgm:prSet presAssocID="{3F7CDE18-2260-4415-9C5F-81104152B544}" presName="hierChild3" presStyleCnt="0"/>
      <dgm:spPr/>
    </dgm:pt>
  </dgm:ptLst>
  <dgm:cxnLst>
    <dgm:cxn modelId="{F73DD9A0-07E0-4439-A632-7E8BB11D4D49}" type="presOf" srcId="{3F7CDE18-2260-4415-9C5F-81104152B544}" destId="{8017C3F9-91F2-4638-A3A2-3455285A1F0A}" srcOrd="1" destOrd="0" presId="urn:microsoft.com/office/officeart/2005/8/layout/orgChart1"/>
    <dgm:cxn modelId="{B58B4AF9-AA34-44FB-AADC-3366ADCFFB90}" type="presOf" srcId="{6A5CD7FE-00DD-46D4-BDDB-0BFC8661E547}" destId="{02C4D9DA-0E32-4B2C-8F8F-471AF1E9E48B}" srcOrd="0" destOrd="0" presId="urn:microsoft.com/office/officeart/2005/8/layout/orgChart1"/>
    <dgm:cxn modelId="{94D61BC7-B0FC-4871-95F3-0A56B3E98E73}" type="presOf" srcId="{3F7CDE18-2260-4415-9C5F-81104152B544}" destId="{DBE08341-0A59-430C-A0B5-CEDF5A822A03}" srcOrd="0" destOrd="0" presId="urn:microsoft.com/office/officeart/2005/8/layout/orgChart1"/>
    <dgm:cxn modelId="{DD912D14-E07E-4A4F-948C-4B9DC1A0FB01}" srcId="{3F7CDE18-2260-4415-9C5F-81104152B544}" destId="{63CC792C-7EBA-469C-BF89-B179AD629A68}" srcOrd="1" destOrd="0" parTransId="{D5052B06-BB92-4BCF-8698-8ED6958BC36B}" sibTransId="{5307DAAA-B596-497D-AF28-86BBBAE5DCD7}"/>
    <dgm:cxn modelId="{83201D5C-8064-4B55-8E95-2020427FEC36}" type="presOf" srcId="{D488471C-2C47-45FF-BAAC-621D8BCD7619}" destId="{52D303EE-C17D-4DFC-BFEE-720091CDB077}" srcOrd="0" destOrd="0" presId="urn:microsoft.com/office/officeart/2005/8/layout/orgChart1"/>
    <dgm:cxn modelId="{6EA23FAE-E304-4BCE-8F67-FDF6FDCC0294}" type="presOf" srcId="{F1D376E6-EFC9-4A57-A8D4-52891F2452B5}" destId="{43E7EB9D-3E30-4C11-9DB2-F23929D47376}" srcOrd="0" destOrd="0" presId="urn:microsoft.com/office/officeart/2005/8/layout/orgChart1"/>
    <dgm:cxn modelId="{3A357E66-6C8F-459B-83E2-FA5040855F8B}" type="presOf" srcId="{D5052B06-BB92-4BCF-8698-8ED6958BC36B}" destId="{12EF8F59-DB22-424D-87A8-FBC7E1942668}" srcOrd="0" destOrd="0" presId="urn:microsoft.com/office/officeart/2005/8/layout/orgChart1"/>
    <dgm:cxn modelId="{4AED7784-B9FE-4D79-A87F-D899C611A48B}" type="presOf" srcId="{63CC792C-7EBA-469C-BF89-B179AD629A68}" destId="{38F675DF-7126-47CA-A9B5-2A04059889E4}" srcOrd="0" destOrd="0" presId="urn:microsoft.com/office/officeart/2005/8/layout/orgChart1"/>
    <dgm:cxn modelId="{5844F24E-54D2-4DA6-B186-31A118BC34C5}" type="presOf" srcId="{2568C6CA-6E62-459F-989E-90E6A18CC1AB}" destId="{E4215820-1A74-44AF-892A-43D0BF69E6F3}" srcOrd="0" destOrd="0" presId="urn:microsoft.com/office/officeart/2005/8/layout/orgChart1"/>
    <dgm:cxn modelId="{4B53CC08-2C09-4074-8ED9-A63AF3D1E739}" type="presOf" srcId="{6A5CD7FE-00DD-46D4-BDDB-0BFC8661E547}" destId="{B81D2A36-F352-4223-ABE8-31BA6286EB28}" srcOrd="1" destOrd="0" presId="urn:microsoft.com/office/officeart/2005/8/layout/orgChart1"/>
    <dgm:cxn modelId="{F39B962D-1D45-4342-B9C0-00A28210682E}" type="presOf" srcId="{78F28700-9BF0-4C17-89F7-39C963F8B394}" destId="{E82D8F38-7B19-457E-8309-8ED72F05CFF0}" srcOrd="0" destOrd="0" presId="urn:microsoft.com/office/officeart/2005/8/layout/orgChart1"/>
    <dgm:cxn modelId="{BFCB83BE-5A7A-4C43-B333-95CF88417E74}" srcId="{78F28700-9BF0-4C17-89F7-39C963F8B394}" destId="{3F7CDE18-2260-4415-9C5F-81104152B544}" srcOrd="0" destOrd="0" parTransId="{FD84B650-9435-49EF-ADC4-911396C3DC63}" sibTransId="{EEE6CF13-DA73-4812-B040-C8B877EF1CA9}"/>
    <dgm:cxn modelId="{1B9EFB8B-2059-4F69-9318-CD2223575516}" type="presOf" srcId="{63CC792C-7EBA-469C-BF89-B179AD629A68}" destId="{3E957294-6B48-42FD-9AB8-FE836E3A3C09}" srcOrd="1" destOrd="0" presId="urn:microsoft.com/office/officeart/2005/8/layout/orgChart1"/>
    <dgm:cxn modelId="{038270D3-16D1-4340-AE4E-FB77F6B299E6}" type="presOf" srcId="{2568C6CA-6E62-459F-989E-90E6A18CC1AB}" destId="{3724751A-4882-487D-B281-ADA382BCC2A4}" srcOrd="1" destOrd="0" presId="urn:microsoft.com/office/officeart/2005/8/layout/orgChart1"/>
    <dgm:cxn modelId="{7276963F-02E8-4CC7-9E1C-E00B10B105D7}" srcId="{3F7CDE18-2260-4415-9C5F-81104152B544}" destId="{6A5CD7FE-00DD-46D4-BDDB-0BFC8661E547}" srcOrd="0" destOrd="0" parTransId="{F1D376E6-EFC9-4A57-A8D4-52891F2452B5}" sibTransId="{4B1FE979-D3B3-4D5A-A1F8-AB8E086427C8}"/>
    <dgm:cxn modelId="{9FDE944D-FB3C-4CE1-9229-4E6B7F0877BF}" srcId="{3F7CDE18-2260-4415-9C5F-81104152B544}" destId="{2568C6CA-6E62-459F-989E-90E6A18CC1AB}" srcOrd="2" destOrd="0" parTransId="{D488471C-2C47-45FF-BAAC-621D8BCD7619}" sibTransId="{B8662A50-B3BE-493F-B296-CD90D16F7CDC}"/>
    <dgm:cxn modelId="{711E82E5-C9AA-48B3-A230-9ED63E72A210}" type="presParOf" srcId="{E82D8F38-7B19-457E-8309-8ED72F05CFF0}" destId="{174E60D6-421C-479D-B976-75528736E60F}" srcOrd="0" destOrd="0" presId="urn:microsoft.com/office/officeart/2005/8/layout/orgChart1"/>
    <dgm:cxn modelId="{A5C7D45A-3ED2-474D-AB41-5E8E0C103CA6}" type="presParOf" srcId="{174E60D6-421C-479D-B976-75528736E60F}" destId="{1AE02838-497F-4BD2-8354-E01487523603}" srcOrd="0" destOrd="0" presId="urn:microsoft.com/office/officeart/2005/8/layout/orgChart1"/>
    <dgm:cxn modelId="{4E41815F-2336-475E-8D65-0198235C1004}" type="presParOf" srcId="{1AE02838-497F-4BD2-8354-E01487523603}" destId="{DBE08341-0A59-430C-A0B5-CEDF5A822A03}" srcOrd="0" destOrd="0" presId="urn:microsoft.com/office/officeart/2005/8/layout/orgChart1"/>
    <dgm:cxn modelId="{10A4269C-9F75-456A-B11A-E459DD217998}" type="presParOf" srcId="{1AE02838-497F-4BD2-8354-E01487523603}" destId="{8017C3F9-91F2-4638-A3A2-3455285A1F0A}" srcOrd="1" destOrd="0" presId="urn:microsoft.com/office/officeart/2005/8/layout/orgChart1"/>
    <dgm:cxn modelId="{4E732E47-D4F6-4314-A432-9F179821A6F4}" type="presParOf" srcId="{174E60D6-421C-479D-B976-75528736E60F}" destId="{9BDEBEF3-EF2D-4FDD-875B-2A535AED466C}" srcOrd="1" destOrd="0" presId="urn:microsoft.com/office/officeart/2005/8/layout/orgChart1"/>
    <dgm:cxn modelId="{B0524372-1FD7-49CE-8786-62C1088D0222}" type="presParOf" srcId="{9BDEBEF3-EF2D-4FDD-875B-2A535AED466C}" destId="{43E7EB9D-3E30-4C11-9DB2-F23929D47376}" srcOrd="0" destOrd="0" presId="urn:microsoft.com/office/officeart/2005/8/layout/orgChart1"/>
    <dgm:cxn modelId="{C4912E44-2CFD-4104-B0EB-6305E0C4B081}" type="presParOf" srcId="{9BDEBEF3-EF2D-4FDD-875B-2A535AED466C}" destId="{F0D66713-2D27-4C46-92D4-A0C8541D3A5D}" srcOrd="1" destOrd="0" presId="urn:microsoft.com/office/officeart/2005/8/layout/orgChart1"/>
    <dgm:cxn modelId="{89D2C107-7A20-4939-98CF-F59BDFC63581}" type="presParOf" srcId="{F0D66713-2D27-4C46-92D4-A0C8541D3A5D}" destId="{F45DE34E-86DB-44C0-A146-1C6405C85EC1}" srcOrd="0" destOrd="0" presId="urn:microsoft.com/office/officeart/2005/8/layout/orgChart1"/>
    <dgm:cxn modelId="{2ECF5B60-E60D-464D-948F-9BA9347CD18E}" type="presParOf" srcId="{F45DE34E-86DB-44C0-A146-1C6405C85EC1}" destId="{02C4D9DA-0E32-4B2C-8F8F-471AF1E9E48B}" srcOrd="0" destOrd="0" presId="urn:microsoft.com/office/officeart/2005/8/layout/orgChart1"/>
    <dgm:cxn modelId="{94C79201-D0C0-4778-BAC5-89B7356CF0EF}" type="presParOf" srcId="{F45DE34E-86DB-44C0-A146-1C6405C85EC1}" destId="{B81D2A36-F352-4223-ABE8-31BA6286EB28}" srcOrd="1" destOrd="0" presId="urn:microsoft.com/office/officeart/2005/8/layout/orgChart1"/>
    <dgm:cxn modelId="{830CCC92-BA57-4216-A0B1-1818DADFF827}" type="presParOf" srcId="{F0D66713-2D27-4C46-92D4-A0C8541D3A5D}" destId="{CE95725A-E70B-46D9-BE25-6CFBC456593E}" srcOrd="1" destOrd="0" presId="urn:microsoft.com/office/officeart/2005/8/layout/orgChart1"/>
    <dgm:cxn modelId="{87A222C9-4D4B-43C0-A0DA-A91E410EE6C9}" type="presParOf" srcId="{F0D66713-2D27-4C46-92D4-A0C8541D3A5D}" destId="{0116C77B-A2AD-42D7-B1A0-4F172F11A03F}" srcOrd="2" destOrd="0" presId="urn:microsoft.com/office/officeart/2005/8/layout/orgChart1"/>
    <dgm:cxn modelId="{74F3A483-21E1-4AFD-8B3F-4DDF8DBFC083}" type="presParOf" srcId="{9BDEBEF3-EF2D-4FDD-875B-2A535AED466C}" destId="{12EF8F59-DB22-424D-87A8-FBC7E1942668}" srcOrd="2" destOrd="0" presId="urn:microsoft.com/office/officeart/2005/8/layout/orgChart1"/>
    <dgm:cxn modelId="{3461064A-F7A5-4AE1-96E2-33F605AA6880}" type="presParOf" srcId="{9BDEBEF3-EF2D-4FDD-875B-2A535AED466C}" destId="{87775523-5F97-4BB7-8BFC-7F5966DD989D}" srcOrd="3" destOrd="0" presId="urn:microsoft.com/office/officeart/2005/8/layout/orgChart1"/>
    <dgm:cxn modelId="{7E67A02C-1C67-4188-B878-2A35C72BDF23}" type="presParOf" srcId="{87775523-5F97-4BB7-8BFC-7F5966DD989D}" destId="{0A927FBA-463E-4373-B075-2B98358A47A1}" srcOrd="0" destOrd="0" presId="urn:microsoft.com/office/officeart/2005/8/layout/orgChart1"/>
    <dgm:cxn modelId="{AC516E0C-3C26-40BD-8A2E-B14C66BBA5F3}" type="presParOf" srcId="{0A927FBA-463E-4373-B075-2B98358A47A1}" destId="{38F675DF-7126-47CA-A9B5-2A04059889E4}" srcOrd="0" destOrd="0" presId="urn:microsoft.com/office/officeart/2005/8/layout/orgChart1"/>
    <dgm:cxn modelId="{B0314248-3C63-4C07-B567-5778FA5DBF1B}" type="presParOf" srcId="{0A927FBA-463E-4373-B075-2B98358A47A1}" destId="{3E957294-6B48-42FD-9AB8-FE836E3A3C09}" srcOrd="1" destOrd="0" presId="urn:microsoft.com/office/officeart/2005/8/layout/orgChart1"/>
    <dgm:cxn modelId="{45135648-36DC-4A24-A2C7-1B7AA9F2D45B}" type="presParOf" srcId="{87775523-5F97-4BB7-8BFC-7F5966DD989D}" destId="{9F201360-58AC-403E-9DF7-461DDC67D043}" srcOrd="1" destOrd="0" presId="urn:microsoft.com/office/officeart/2005/8/layout/orgChart1"/>
    <dgm:cxn modelId="{9348239C-98B3-4311-87F1-78498FF70BF5}" type="presParOf" srcId="{87775523-5F97-4BB7-8BFC-7F5966DD989D}" destId="{36B339D7-5116-4B7C-BDE6-3D5400AC7479}" srcOrd="2" destOrd="0" presId="urn:microsoft.com/office/officeart/2005/8/layout/orgChart1"/>
    <dgm:cxn modelId="{9DC9004B-035E-4ACB-9652-D953476659AB}" type="presParOf" srcId="{9BDEBEF3-EF2D-4FDD-875B-2A535AED466C}" destId="{52D303EE-C17D-4DFC-BFEE-720091CDB077}" srcOrd="4" destOrd="0" presId="urn:microsoft.com/office/officeart/2005/8/layout/orgChart1"/>
    <dgm:cxn modelId="{4E987ECA-2F43-4490-9342-BDEEE55E4967}" type="presParOf" srcId="{9BDEBEF3-EF2D-4FDD-875B-2A535AED466C}" destId="{DAB74915-8481-488A-8159-1F2B745FFD98}" srcOrd="5" destOrd="0" presId="urn:microsoft.com/office/officeart/2005/8/layout/orgChart1"/>
    <dgm:cxn modelId="{373E273D-4347-4694-9151-AD7A2BC89229}" type="presParOf" srcId="{DAB74915-8481-488A-8159-1F2B745FFD98}" destId="{9D17866B-E79E-44CC-B65E-ABC4AA25A603}" srcOrd="0" destOrd="0" presId="urn:microsoft.com/office/officeart/2005/8/layout/orgChart1"/>
    <dgm:cxn modelId="{B0321319-D52B-4250-98BC-619B8AFADDCB}" type="presParOf" srcId="{9D17866B-E79E-44CC-B65E-ABC4AA25A603}" destId="{E4215820-1A74-44AF-892A-43D0BF69E6F3}" srcOrd="0" destOrd="0" presId="urn:microsoft.com/office/officeart/2005/8/layout/orgChart1"/>
    <dgm:cxn modelId="{756F7051-523F-4823-91F0-5CEBC2903B87}" type="presParOf" srcId="{9D17866B-E79E-44CC-B65E-ABC4AA25A603}" destId="{3724751A-4882-487D-B281-ADA382BCC2A4}" srcOrd="1" destOrd="0" presId="urn:microsoft.com/office/officeart/2005/8/layout/orgChart1"/>
    <dgm:cxn modelId="{A6842CF0-29DD-452D-AE8A-C121CAA8B471}" type="presParOf" srcId="{DAB74915-8481-488A-8159-1F2B745FFD98}" destId="{6398619F-690D-4AB4-AA60-F7E6824068B1}" srcOrd="1" destOrd="0" presId="urn:microsoft.com/office/officeart/2005/8/layout/orgChart1"/>
    <dgm:cxn modelId="{17C891C2-CD00-4872-BFCC-57D8D0A393FF}" type="presParOf" srcId="{DAB74915-8481-488A-8159-1F2B745FFD98}" destId="{E630B83F-8A27-4E26-99B2-CFB620116D9F}" srcOrd="2" destOrd="0" presId="urn:microsoft.com/office/officeart/2005/8/layout/orgChart1"/>
    <dgm:cxn modelId="{17AB0F58-DFA6-4BFC-93DD-B5758CF8F96E}" type="presParOf" srcId="{174E60D6-421C-479D-B976-75528736E60F}" destId="{D2CFE44A-530F-4B0B-A6A5-B259420474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AB6AF8-9D11-40F3-BEB3-3BF8D8AB7F4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C0636-3CC6-436A-9E54-F3E895B30E6A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212B015A-2910-4584-90F2-C11A579EC796}" type="parTrans" cxnId="{B82AAC13-4723-40E0-8B2B-1AE471D8059A}">
      <dgm:prSet/>
      <dgm:spPr/>
      <dgm:t>
        <a:bodyPr/>
        <a:lstStyle/>
        <a:p>
          <a:endParaRPr lang="en-US"/>
        </a:p>
      </dgm:t>
    </dgm:pt>
    <dgm:pt modelId="{38E1803E-546C-4118-B34D-BCF7CFD58ACF}" type="sibTrans" cxnId="{B82AAC13-4723-40E0-8B2B-1AE471D8059A}">
      <dgm:prSet/>
      <dgm:spPr/>
      <dgm:t>
        <a:bodyPr/>
        <a:lstStyle/>
        <a:p>
          <a:endParaRPr lang="en-US"/>
        </a:p>
      </dgm:t>
    </dgm:pt>
    <dgm:pt modelId="{DFD9AE43-1AAB-424A-ABF5-045CC265B446}">
      <dgm:prSet phldrT="[Text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09FE3CD6-1093-40A6-A692-6C764E610817}" type="parTrans" cxnId="{9BDED641-1AFB-48D5-BCFA-76017EABE633}">
      <dgm:prSet/>
      <dgm:spPr/>
      <dgm:t>
        <a:bodyPr/>
        <a:lstStyle/>
        <a:p>
          <a:endParaRPr lang="en-US"/>
        </a:p>
      </dgm:t>
    </dgm:pt>
    <dgm:pt modelId="{78107197-F9FE-48AA-BB44-598E98914E65}" type="sibTrans" cxnId="{9BDED641-1AFB-48D5-BCFA-76017EABE633}">
      <dgm:prSet/>
      <dgm:spPr/>
      <dgm:t>
        <a:bodyPr/>
        <a:lstStyle/>
        <a:p>
          <a:endParaRPr lang="en-US"/>
        </a:p>
      </dgm:t>
    </dgm:pt>
    <dgm:pt modelId="{494DD362-C9C2-4FE5-8384-8C32B8508A68}">
      <dgm:prSet phldrT="[Text]"/>
      <dgm:spPr/>
      <dgm:t>
        <a:bodyPr/>
        <a:lstStyle/>
        <a:p>
          <a:r>
            <a:rPr lang="en-US" dirty="0" err="1" smtClean="0"/>
            <a:t>Init</a:t>
          </a:r>
          <a:endParaRPr lang="en-US" dirty="0"/>
        </a:p>
      </dgm:t>
    </dgm:pt>
    <dgm:pt modelId="{43F13B6A-01E5-4FB8-9CB7-43DAF5C30AF3}" type="parTrans" cxnId="{31FD679E-F94C-4BEF-A8EF-6A468A334CC8}">
      <dgm:prSet/>
      <dgm:spPr/>
      <dgm:t>
        <a:bodyPr/>
        <a:lstStyle/>
        <a:p>
          <a:endParaRPr lang="en-US"/>
        </a:p>
      </dgm:t>
    </dgm:pt>
    <dgm:pt modelId="{8FF2C7FC-6D96-42F5-88D4-629C1E63075C}" type="sibTrans" cxnId="{31FD679E-F94C-4BEF-A8EF-6A468A334CC8}">
      <dgm:prSet/>
      <dgm:spPr/>
      <dgm:t>
        <a:bodyPr/>
        <a:lstStyle/>
        <a:p>
          <a:endParaRPr lang="en-US"/>
        </a:p>
      </dgm:t>
    </dgm:pt>
    <dgm:pt modelId="{2F6E5D50-B1EE-4943-B476-1784B98815E0}">
      <dgm:prSet phldrT="[Text]"/>
      <dgm:spPr/>
      <dgm:t>
        <a:bodyPr/>
        <a:lstStyle/>
        <a:p>
          <a:r>
            <a:rPr lang="en-US" dirty="0" smtClean="0"/>
            <a:t>Clear</a:t>
          </a:r>
          <a:endParaRPr lang="en-US" dirty="0"/>
        </a:p>
      </dgm:t>
    </dgm:pt>
    <dgm:pt modelId="{3D197808-01BF-4562-B9D9-67063DEECAB7}" type="parTrans" cxnId="{6484F55B-73A3-4A44-AE36-CB604B8B53C7}">
      <dgm:prSet/>
      <dgm:spPr/>
      <dgm:t>
        <a:bodyPr/>
        <a:lstStyle/>
        <a:p>
          <a:endParaRPr lang="en-US"/>
        </a:p>
      </dgm:t>
    </dgm:pt>
    <dgm:pt modelId="{C9FB0AE4-DB6C-4FEA-94B1-B957098DE648}" type="sibTrans" cxnId="{6484F55B-73A3-4A44-AE36-CB604B8B53C7}">
      <dgm:prSet/>
      <dgm:spPr/>
      <dgm:t>
        <a:bodyPr/>
        <a:lstStyle/>
        <a:p>
          <a:endParaRPr lang="en-US"/>
        </a:p>
      </dgm:t>
    </dgm:pt>
    <dgm:pt modelId="{1BF18768-370D-4A7C-9CCC-D879BCC6CE47}">
      <dgm:prSet phldrT="[Text]"/>
      <dgm:spPr/>
      <dgm:t>
        <a:bodyPr/>
        <a:lstStyle/>
        <a:p>
          <a:r>
            <a:rPr lang="en-US" dirty="0" err="1" smtClean="0"/>
            <a:t>GetAvail</a:t>
          </a:r>
          <a:endParaRPr lang="en-US" dirty="0"/>
        </a:p>
      </dgm:t>
    </dgm:pt>
    <dgm:pt modelId="{AC6E3B68-C8EF-4AE6-B695-6CA68B1CD857}" type="parTrans" cxnId="{D6A096A9-DCBB-4858-9A37-7E39CF15149C}">
      <dgm:prSet/>
      <dgm:spPr/>
      <dgm:t>
        <a:bodyPr/>
        <a:lstStyle/>
        <a:p>
          <a:endParaRPr lang="en-US"/>
        </a:p>
      </dgm:t>
    </dgm:pt>
    <dgm:pt modelId="{F740F516-BC48-4EC0-8080-DAB7C40CAA21}" type="sibTrans" cxnId="{D6A096A9-DCBB-4858-9A37-7E39CF15149C}">
      <dgm:prSet/>
      <dgm:spPr/>
      <dgm:t>
        <a:bodyPr/>
        <a:lstStyle/>
        <a:p>
          <a:endParaRPr lang="en-US"/>
        </a:p>
      </dgm:t>
    </dgm:pt>
    <dgm:pt modelId="{BA887E62-C039-4735-99A9-A8E1DBAD5258}">
      <dgm:prSet/>
      <dgm:spPr/>
      <dgm:t>
        <a:bodyPr/>
        <a:lstStyle/>
        <a:p>
          <a:r>
            <a:rPr lang="en-US" dirty="0" err="1" smtClean="0"/>
            <a:t>HasAvail</a:t>
          </a:r>
          <a:endParaRPr lang="en-US" dirty="0"/>
        </a:p>
      </dgm:t>
    </dgm:pt>
    <dgm:pt modelId="{ED1DCC0C-F265-4986-AE13-D9C714085CCF}" type="parTrans" cxnId="{6F7AF615-5045-4E7C-9AA0-677427DCEF73}">
      <dgm:prSet/>
      <dgm:spPr/>
      <dgm:t>
        <a:bodyPr/>
        <a:lstStyle/>
        <a:p>
          <a:endParaRPr lang="en-US"/>
        </a:p>
      </dgm:t>
    </dgm:pt>
    <dgm:pt modelId="{A1694AAF-9929-4094-B987-54881E572F93}" type="sibTrans" cxnId="{6F7AF615-5045-4E7C-9AA0-677427DCEF73}">
      <dgm:prSet/>
      <dgm:spPr/>
      <dgm:t>
        <a:bodyPr/>
        <a:lstStyle/>
        <a:p>
          <a:endParaRPr lang="en-US"/>
        </a:p>
      </dgm:t>
    </dgm:pt>
    <dgm:pt modelId="{31B11EA3-2C5A-40B1-A176-831EEFC1A78F}">
      <dgm:prSet/>
      <dgm:spPr/>
      <dgm:t>
        <a:bodyPr/>
        <a:lstStyle/>
        <a:p>
          <a:r>
            <a:rPr lang="en-US" dirty="0" err="1" smtClean="0"/>
            <a:t>GetFree</a:t>
          </a:r>
          <a:endParaRPr lang="en-US" dirty="0"/>
        </a:p>
      </dgm:t>
    </dgm:pt>
    <dgm:pt modelId="{C256CE7D-B1BF-4B3E-8CF2-19BF2642FDC3}" type="parTrans" cxnId="{4BAAB743-80E9-461B-9F36-24FA043BB6F0}">
      <dgm:prSet/>
      <dgm:spPr/>
      <dgm:t>
        <a:bodyPr/>
        <a:lstStyle/>
        <a:p>
          <a:endParaRPr lang="en-US"/>
        </a:p>
      </dgm:t>
    </dgm:pt>
    <dgm:pt modelId="{563E8C69-FEAF-417E-8E5A-6CCCD1C85A0E}" type="sibTrans" cxnId="{4BAAB743-80E9-461B-9F36-24FA043BB6F0}">
      <dgm:prSet/>
      <dgm:spPr/>
      <dgm:t>
        <a:bodyPr/>
        <a:lstStyle/>
        <a:p>
          <a:endParaRPr lang="en-US"/>
        </a:p>
      </dgm:t>
    </dgm:pt>
    <dgm:pt modelId="{C2D15B94-50FB-4DA8-B54A-02BDBC1AEA30}">
      <dgm:prSet/>
      <dgm:spPr/>
      <dgm:t>
        <a:bodyPr/>
        <a:lstStyle/>
        <a:p>
          <a:r>
            <a:rPr lang="en-US" dirty="0" err="1" smtClean="0"/>
            <a:t>HasFree</a:t>
          </a:r>
          <a:endParaRPr lang="en-US" dirty="0"/>
        </a:p>
      </dgm:t>
    </dgm:pt>
    <dgm:pt modelId="{BC28D482-337C-4095-82AC-3893728DF069}" type="parTrans" cxnId="{D15A0B34-BF59-480F-AE0D-290BD07E905A}">
      <dgm:prSet/>
      <dgm:spPr/>
      <dgm:t>
        <a:bodyPr/>
        <a:lstStyle/>
        <a:p>
          <a:endParaRPr lang="en-US"/>
        </a:p>
      </dgm:t>
    </dgm:pt>
    <dgm:pt modelId="{B8483B37-EBE5-4489-B19F-98BF1571C424}" type="sibTrans" cxnId="{D15A0B34-BF59-480F-AE0D-290BD07E905A}">
      <dgm:prSet/>
      <dgm:spPr/>
      <dgm:t>
        <a:bodyPr/>
        <a:lstStyle/>
        <a:p>
          <a:endParaRPr lang="en-US"/>
        </a:p>
      </dgm:t>
    </dgm:pt>
    <dgm:pt modelId="{E98B9FA0-F22E-455B-88DA-75BEF3599134}">
      <dgm:prSet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E7D0426C-47A7-430C-A9B4-B2D53F96C90E}" type="parTrans" cxnId="{8F5F4B35-3A6A-4E1C-9C39-F30276C4D701}">
      <dgm:prSet/>
      <dgm:spPr/>
      <dgm:t>
        <a:bodyPr/>
        <a:lstStyle/>
        <a:p>
          <a:endParaRPr lang="en-US"/>
        </a:p>
      </dgm:t>
    </dgm:pt>
    <dgm:pt modelId="{1A979A4D-40B9-4B0C-935E-B25FD968E717}" type="sibTrans" cxnId="{8F5F4B35-3A6A-4E1C-9C39-F30276C4D701}">
      <dgm:prSet/>
      <dgm:spPr/>
      <dgm:t>
        <a:bodyPr/>
        <a:lstStyle/>
        <a:p>
          <a:endParaRPr lang="en-US"/>
        </a:p>
      </dgm:t>
    </dgm:pt>
    <dgm:pt modelId="{F2D4BB5D-AA89-4410-9458-6A5EEFB65E8C}">
      <dgm:prSet/>
      <dgm:spPr/>
      <dgm:t>
        <a:bodyPr/>
        <a:lstStyle/>
        <a:p>
          <a:r>
            <a:rPr lang="en-US" dirty="0" smtClean="0"/>
            <a:t>Peek</a:t>
          </a:r>
          <a:endParaRPr lang="en-US" dirty="0"/>
        </a:p>
      </dgm:t>
    </dgm:pt>
    <dgm:pt modelId="{B6A1E020-FB17-4E81-807C-694276B4E1A5}" type="parTrans" cxnId="{432D2FC0-577C-4F25-A7D7-588E95D67DB1}">
      <dgm:prSet/>
      <dgm:spPr/>
      <dgm:t>
        <a:bodyPr/>
        <a:lstStyle/>
        <a:p>
          <a:endParaRPr lang="en-US"/>
        </a:p>
      </dgm:t>
    </dgm:pt>
    <dgm:pt modelId="{8F93EC88-5AC8-44DF-BF62-8807290459EA}" type="sibTrans" cxnId="{432D2FC0-577C-4F25-A7D7-588E95D67DB1}">
      <dgm:prSet/>
      <dgm:spPr/>
      <dgm:t>
        <a:bodyPr/>
        <a:lstStyle/>
        <a:p>
          <a:endParaRPr lang="en-US"/>
        </a:p>
      </dgm:t>
    </dgm:pt>
    <dgm:pt modelId="{0FB5A9CE-0335-404A-820C-16647AE3B85A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BAE905B2-2EEE-4855-B98B-5A0C90815B5E}" type="parTrans" cxnId="{C38CCF6C-3269-41BE-85EE-3749523C0365}">
      <dgm:prSet/>
      <dgm:spPr/>
      <dgm:t>
        <a:bodyPr/>
        <a:lstStyle/>
        <a:p>
          <a:endParaRPr lang="en-US"/>
        </a:p>
      </dgm:t>
    </dgm:pt>
    <dgm:pt modelId="{4376B7AB-C202-461B-B166-1268ABA78C54}" type="sibTrans" cxnId="{C38CCF6C-3269-41BE-85EE-3749523C0365}">
      <dgm:prSet/>
      <dgm:spPr/>
      <dgm:t>
        <a:bodyPr/>
        <a:lstStyle/>
        <a:p>
          <a:endParaRPr lang="en-US"/>
        </a:p>
      </dgm:t>
    </dgm:pt>
    <dgm:pt modelId="{801F2F76-BF8E-4FB4-9F65-F83F12ACE116}" type="pres">
      <dgm:prSet presAssocID="{F0AB6AF8-9D11-40F3-BEB3-3BF8D8AB7F4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CA97BB-557D-42F9-8AFB-11946B042405}" type="pres">
      <dgm:prSet presAssocID="{F0AB6AF8-9D11-40F3-BEB3-3BF8D8AB7F4D}" presName="radial" presStyleCnt="0">
        <dgm:presLayoutVars>
          <dgm:animLvl val="ctr"/>
        </dgm:presLayoutVars>
      </dgm:prSet>
      <dgm:spPr/>
    </dgm:pt>
    <dgm:pt modelId="{4F9B1943-CFFC-4D7A-A229-F4E1538B3495}" type="pres">
      <dgm:prSet presAssocID="{151C0636-3CC6-436A-9E54-F3E895B30E6A}" presName="centerShape" presStyleLbl="vennNode1" presStyleIdx="0" presStyleCnt="11"/>
      <dgm:spPr/>
      <dgm:t>
        <a:bodyPr/>
        <a:lstStyle/>
        <a:p>
          <a:endParaRPr lang="en-US"/>
        </a:p>
      </dgm:t>
    </dgm:pt>
    <dgm:pt modelId="{5A7FCDF0-C633-4311-81B4-CF62A215E4C9}" type="pres">
      <dgm:prSet presAssocID="{DFD9AE43-1AAB-424A-ABF5-045CC265B446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F0E1B-E3B9-43E1-A55D-2DECAA20B532}" type="pres">
      <dgm:prSet presAssocID="{494DD362-C9C2-4FE5-8384-8C32B8508A68}" presName="node" presStyleLbl="venn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DB1B1-79A1-4155-A80D-CD948A832477}" type="pres">
      <dgm:prSet presAssocID="{2F6E5D50-B1EE-4943-B476-1784B98815E0}" presName="node" presStyleLbl="venn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72F30-98B8-498A-9329-8074937AA20E}" type="pres">
      <dgm:prSet presAssocID="{1BF18768-370D-4A7C-9CCC-D879BCC6CE47}" presName="node" presStyleLbl="venn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67331-75C5-4751-AA4E-47E98E767AAB}" type="pres">
      <dgm:prSet presAssocID="{BA887E62-C039-4735-99A9-A8E1DBAD5258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81D44-A3B7-405A-A19B-95DD7C5C6344}" type="pres">
      <dgm:prSet presAssocID="{31B11EA3-2C5A-40B1-A176-831EEFC1A78F}" presName="node" presStyleLbl="venn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C6525-73D0-4C44-A177-BB9FF8CF5A7E}" type="pres">
      <dgm:prSet presAssocID="{C2D15B94-50FB-4DA8-B54A-02BDBC1AEA30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95DFF-D270-4D67-B965-FE33C21AE954}" type="pres">
      <dgm:prSet presAssocID="{E98B9FA0-F22E-455B-88DA-75BEF3599134}" presName="node" presStyleLbl="venn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50189-3116-4D32-A385-4CB61FA91C8A}" type="pres">
      <dgm:prSet presAssocID="{F2D4BB5D-AA89-4410-9458-6A5EEFB65E8C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ABA1A-6B79-4595-B7F5-778B80814120}" type="pres">
      <dgm:prSet presAssocID="{0FB5A9CE-0335-404A-820C-16647AE3B85A}" presName="node" presStyleLbl="venn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D2FC0-577C-4F25-A7D7-588E95D67DB1}" srcId="{151C0636-3CC6-436A-9E54-F3E895B30E6A}" destId="{F2D4BB5D-AA89-4410-9458-6A5EEFB65E8C}" srcOrd="8" destOrd="0" parTransId="{B6A1E020-FB17-4E81-807C-694276B4E1A5}" sibTransId="{8F93EC88-5AC8-44DF-BF62-8807290459EA}"/>
    <dgm:cxn modelId="{D6A096A9-DCBB-4858-9A37-7E39CF15149C}" srcId="{151C0636-3CC6-436A-9E54-F3E895B30E6A}" destId="{1BF18768-370D-4A7C-9CCC-D879BCC6CE47}" srcOrd="3" destOrd="0" parTransId="{AC6E3B68-C8EF-4AE6-B695-6CA68B1CD857}" sibTransId="{F740F516-BC48-4EC0-8080-DAB7C40CAA21}"/>
    <dgm:cxn modelId="{CA4447F0-DD31-4FE9-81A9-E08A426D281C}" type="presOf" srcId="{0FB5A9CE-0335-404A-820C-16647AE3B85A}" destId="{ACEABA1A-6B79-4595-B7F5-778B80814120}" srcOrd="0" destOrd="0" presId="urn:microsoft.com/office/officeart/2005/8/layout/radial3"/>
    <dgm:cxn modelId="{26E9C720-72DA-4C46-98F7-00F9B3F24693}" type="presOf" srcId="{C2D15B94-50FB-4DA8-B54A-02BDBC1AEA30}" destId="{ECDC6525-73D0-4C44-A177-BB9FF8CF5A7E}" srcOrd="0" destOrd="0" presId="urn:microsoft.com/office/officeart/2005/8/layout/radial3"/>
    <dgm:cxn modelId="{B82AAC13-4723-40E0-8B2B-1AE471D8059A}" srcId="{F0AB6AF8-9D11-40F3-BEB3-3BF8D8AB7F4D}" destId="{151C0636-3CC6-436A-9E54-F3E895B30E6A}" srcOrd="0" destOrd="0" parTransId="{212B015A-2910-4584-90F2-C11A579EC796}" sibTransId="{38E1803E-546C-4118-B34D-BCF7CFD58ACF}"/>
    <dgm:cxn modelId="{2CE08E84-2C81-4075-AF4A-4F72EE1221C4}" type="presOf" srcId="{BA887E62-C039-4735-99A9-A8E1DBAD5258}" destId="{5C367331-75C5-4751-AA4E-47E98E767AAB}" srcOrd="0" destOrd="0" presId="urn:microsoft.com/office/officeart/2005/8/layout/radial3"/>
    <dgm:cxn modelId="{95BF692A-970A-4DBB-A143-BB494F689F48}" type="presOf" srcId="{F0AB6AF8-9D11-40F3-BEB3-3BF8D8AB7F4D}" destId="{801F2F76-BF8E-4FB4-9F65-F83F12ACE116}" srcOrd="0" destOrd="0" presId="urn:microsoft.com/office/officeart/2005/8/layout/radial3"/>
    <dgm:cxn modelId="{D15A0B34-BF59-480F-AE0D-290BD07E905A}" srcId="{151C0636-3CC6-436A-9E54-F3E895B30E6A}" destId="{C2D15B94-50FB-4DA8-B54A-02BDBC1AEA30}" srcOrd="6" destOrd="0" parTransId="{BC28D482-337C-4095-82AC-3893728DF069}" sibTransId="{B8483B37-EBE5-4489-B19F-98BF1571C424}"/>
    <dgm:cxn modelId="{31FD679E-F94C-4BEF-A8EF-6A468A334CC8}" srcId="{151C0636-3CC6-436A-9E54-F3E895B30E6A}" destId="{494DD362-C9C2-4FE5-8384-8C32B8508A68}" srcOrd="1" destOrd="0" parTransId="{43F13B6A-01E5-4FB8-9CB7-43DAF5C30AF3}" sibTransId="{8FF2C7FC-6D96-42F5-88D4-629C1E63075C}"/>
    <dgm:cxn modelId="{9BDED641-1AFB-48D5-BCFA-76017EABE633}" srcId="{151C0636-3CC6-436A-9E54-F3E895B30E6A}" destId="{DFD9AE43-1AAB-424A-ABF5-045CC265B446}" srcOrd="0" destOrd="0" parTransId="{09FE3CD6-1093-40A6-A692-6C764E610817}" sibTransId="{78107197-F9FE-48AA-BB44-598E98914E65}"/>
    <dgm:cxn modelId="{5D2CD3E8-E345-4202-9947-61F350E8E9B8}" type="presOf" srcId="{E98B9FA0-F22E-455B-88DA-75BEF3599134}" destId="{3C595DFF-D270-4D67-B965-FE33C21AE954}" srcOrd="0" destOrd="0" presId="urn:microsoft.com/office/officeart/2005/8/layout/radial3"/>
    <dgm:cxn modelId="{6484F55B-73A3-4A44-AE36-CB604B8B53C7}" srcId="{151C0636-3CC6-436A-9E54-F3E895B30E6A}" destId="{2F6E5D50-B1EE-4943-B476-1784B98815E0}" srcOrd="2" destOrd="0" parTransId="{3D197808-01BF-4562-B9D9-67063DEECAB7}" sibTransId="{C9FB0AE4-DB6C-4FEA-94B1-B957098DE648}"/>
    <dgm:cxn modelId="{7C74B083-3D96-4E30-A142-671D48D99FBB}" type="presOf" srcId="{151C0636-3CC6-436A-9E54-F3E895B30E6A}" destId="{4F9B1943-CFFC-4D7A-A229-F4E1538B3495}" srcOrd="0" destOrd="0" presId="urn:microsoft.com/office/officeart/2005/8/layout/radial3"/>
    <dgm:cxn modelId="{1943C7E3-2D58-437A-A0DF-9D8FE2103180}" type="presOf" srcId="{1BF18768-370D-4A7C-9CCC-D879BCC6CE47}" destId="{24772F30-98B8-498A-9329-8074937AA20E}" srcOrd="0" destOrd="0" presId="urn:microsoft.com/office/officeart/2005/8/layout/radial3"/>
    <dgm:cxn modelId="{C38CCF6C-3269-41BE-85EE-3749523C0365}" srcId="{151C0636-3CC6-436A-9E54-F3E895B30E6A}" destId="{0FB5A9CE-0335-404A-820C-16647AE3B85A}" srcOrd="9" destOrd="0" parTransId="{BAE905B2-2EEE-4855-B98B-5A0C90815B5E}" sibTransId="{4376B7AB-C202-461B-B166-1268ABA78C54}"/>
    <dgm:cxn modelId="{C889D2D3-A14A-48D2-8D25-FEBB1BF16BE0}" type="presOf" srcId="{DFD9AE43-1AAB-424A-ABF5-045CC265B446}" destId="{5A7FCDF0-C633-4311-81B4-CF62A215E4C9}" srcOrd="0" destOrd="0" presId="urn:microsoft.com/office/officeart/2005/8/layout/radial3"/>
    <dgm:cxn modelId="{9A660356-BB70-4F85-BE0B-18AEA161D9BD}" type="presOf" srcId="{2F6E5D50-B1EE-4943-B476-1784B98815E0}" destId="{C3ADB1B1-79A1-4155-A80D-CD948A832477}" srcOrd="0" destOrd="0" presId="urn:microsoft.com/office/officeart/2005/8/layout/radial3"/>
    <dgm:cxn modelId="{C0A005A3-AC47-4441-AA81-E61BBC70A1A7}" type="presOf" srcId="{31B11EA3-2C5A-40B1-A176-831EEFC1A78F}" destId="{53181D44-A3B7-405A-A19B-95DD7C5C6344}" srcOrd="0" destOrd="0" presId="urn:microsoft.com/office/officeart/2005/8/layout/radial3"/>
    <dgm:cxn modelId="{601A211E-4763-4DDA-BA5F-931C51902EFB}" type="presOf" srcId="{494DD362-C9C2-4FE5-8384-8C32B8508A68}" destId="{E88F0E1B-E3B9-43E1-A55D-2DECAA20B532}" srcOrd="0" destOrd="0" presId="urn:microsoft.com/office/officeart/2005/8/layout/radial3"/>
    <dgm:cxn modelId="{6F7AF615-5045-4E7C-9AA0-677427DCEF73}" srcId="{151C0636-3CC6-436A-9E54-F3E895B30E6A}" destId="{BA887E62-C039-4735-99A9-A8E1DBAD5258}" srcOrd="4" destOrd="0" parTransId="{ED1DCC0C-F265-4986-AE13-D9C714085CCF}" sibTransId="{A1694AAF-9929-4094-B987-54881E572F93}"/>
    <dgm:cxn modelId="{4BAAB743-80E9-461B-9F36-24FA043BB6F0}" srcId="{151C0636-3CC6-436A-9E54-F3E895B30E6A}" destId="{31B11EA3-2C5A-40B1-A176-831EEFC1A78F}" srcOrd="5" destOrd="0" parTransId="{C256CE7D-B1BF-4B3E-8CF2-19BF2642FDC3}" sibTransId="{563E8C69-FEAF-417E-8E5A-6CCCD1C85A0E}"/>
    <dgm:cxn modelId="{42FB646C-C5C5-4411-8DA6-A9EFBC7ACECE}" type="presOf" srcId="{F2D4BB5D-AA89-4410-9458-6A5EEFB65E8C}" destId="{A3950189-3116-4D32-A385-4CB61FA91C8A}" srcOrd="0" destOrd="0" presId="urn:microsoft.com/office/officeart/2005/8/layout/radial3"/>
    <dgm:cxn modelId="{8F5F4B35-3A6A-4E1C-9C39-F30276C4D701}" srcId="{151C0636-3CC6-436A-9E54-F3E895B30E6A}" destId="{E98B9FA0-F22E-455B-88DA-75BEF3599134}" srcOrd="7" destOrd="0" parTransId="{E7D0426C-47A7-430C-A9B4-B2D53F96C90E}" sibTransId="{1A979A4D-40B9-4B0C-935E-B25FD968E717}"/>
    <dgm:cxn modelId="{DF7CF029-D6C6-4696-9F6B-978E9A881A5A}" type="presParOf" srcId="{801F2F76-BF8E-4FB4-9F65-F83F12ACE116}" destId="{97CA97BB-557D-42F9-8AFB-11946B042405}" srcOrd="0" destOrd="0" presId="urn:microsoft.com/office/officeart/2005/8/layout/radial3"/>
    <dgm:cxn modelId="{238BBC2E-916E-4C27-8CFC-84C07DBCC773}" type="presParOf" srcId="{97CA97BB-557D-42F9-8AFB-11946B042405}" destId="{4F9B1943-CFFC-4D7A-A229-F4E1538B3495}" srcOrd="0" destOrd="0" presId="urn:microsoft.com/office/officeart/2005/8/layout/radial3"/>
    <dgm:cxn modelId="{62E5D23D-62D3-49CA-845A-39AA5E9DE192}" type="presParOf" srcId="{97CA97BB-557D-42F9-8AFB-11946B042405}" destId="{5A7FCDF0-C633-4311-81B4-CF62A215E4C9}" srcOrd="1" destOrd="0" presId="urn:microsoft.com/office/officeart/2005/8/layout/radial3"/>
    <dgm:cxn modelId="{B897447C-96D0-4101-9254-DD0657AEDD31}" type="presParOf" srcId="{97CA97BB-557D-42F9-8AFB-11946B042405}" destId="{E88F0E1B-E3B9-43E1-A55D-2DECAA20B532}" srcOrd="2" destOrd="0" presId="urn:microsoft.com/office/officeart/2005/8/layout/radial3"/>
    <dgm:cxn modelId="{29D60F7A-EF88-489D-B481-573F157FC952}" type="presParOf" srcId="{97CA97BB-557D-42F9-8AFB-11946B042405}" destId="{C3ADB1B1-79A1-4155-A80D-CD948A832477}" srcOrd="3" destOrd="0" presId="urn:microsoft.com/office/officeart/2005/8/layout/radial3"/>
    <dgm:cxn modelId="{B15FE543-4FCE-435F-8D9E-29C8569685D8}" type="presParOf" srcId="{97CA97BB-557D-42F9-8AFB-11946B042405}" destId="{24772F30-98B8-498A-9329-8074937AA20E}" srcOrd="4" destOrd="0" presId="urn:microsoft.com/office/officeart/2005/8/layout/radial3"/>
    <dgm:cxn modelId="{F4EC1732-DB4C-4173-9486-646C7D98C98C}" type="presParOf" srcId="{97CA97BB-557D-42F9-8AFB-11946B042405}" destId="{5C367331-75C5-4751-AA4E-47E98E767AAB}" srcOrd="5" destOrd="0" presId="urn:microsoft.com/office/officeart/2005/8/layout/radial3"/>
    <dgm:cxn modelId="{0D8ED292-3CD7-4555-BF4A-E450D4CAEFF3}" type="presParOf" srcId="{97CA97BB-557D-42F9-8AFB-11946B042405}" destId="{53181D44-A3B7-405A-A19B-95DD7C5C6344}" srcOrd="6" destOrd="0" presId="urn:microsoft.com/office/officeart/2005/8/layout/radial3"/>
    <dgm:cxn modelId="{B861A0A4-6870-44C5-80A8-A7BF791DF507}" type="presParOf" srcId="{97CA97BB-557D-42F9-8AFB-11946B042405}" destId="{ECDC6525-73D0-4C44-A177-BB9FF8CF5A7E}" srcOrd="7" destOrd="0" presId="urn:microsoft.com/office/officeart/2005/8/layout/radial3"/>
    <dgm:cxn modelId="{EAFDA656-0687-4E9B-9D4F-68BDDA2C2DCC}" type="presParOf" srcId="{97CA97BB-557D-42F9-8AFB-11946B042405}" destId="{3C595DFF-D270-4D67-B965-FE33C21AE954}" srcOrd="8" destOrd="0" presId="urn:microsoft.com/office/officeart/2005/8/layout/radial3"/>
    <dgm:cxn modelId="{13148834-9A74-4A3A-83DA-C8806F2ADFB8}" type="presParOf" srcId="{97CA97BB-557D-42F9-8AFB-11946B042405}" destId="{A3950189-3116-4D32-A385-4CB61FA91C8A}" srcOrd="9" destOrd="0" presId="urn:microsoft.com/office/officeart/2005/8/layout/radial3"/>
    <dgm:cxn modelId="{95E4E885-05D7-4B1D-A3F2-C259180F841D}" type="presParOf" srcId="{97CA97BB-557D-42F9-8AFB-11946B042405}" destId="{ACEABA1A-6B79-4595-B7F5-778B80814120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35FDC2-38C2-4EA9-BBD5-10FB935E1F3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C74B8-AFC2-43F8-B8EE-9E4E984294B8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5EC731C8-F36E-4CEB-A4B8-CC56E6B9579E}" type="parTrans" cxnId="{600F2B66-7088-4209-834D-AC65EE665488}">
      <dgm:prSet/>
      <dgm:spPr/>
      <dgm:t>
        <a:bodyPr/>
        <a:lstStyle/>
        <a:p>
          <a:endParaRPr lang="en-US"/>
        </a:p>
      </dgm:t>
    </dgm:pt>
    <dgm:pt modelId="{BB6E396E-221D-4986-B92B-7F610D5F41CD}" type="sibTrans" cxnId="{600F2B66-7088-4209-834D-AC65EE665488}">
      <dgm:prSet/>
      <dgm:spPr/>
      <dgm:t>
        <a:bodyPr/>
        <a:lstStyle/>
        <a:p>
          <a:endParaRPr lang="en-US"/>
        </a:p>
      </dgm:t>
    </dgm:pt>
    <dgm:pt modelId="{8E50A23B-A979-4D91-B0A6-A7B8679057E1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6052F81-B860-4621-9890-5DF373960804}" type="parTrans" cxnId="{A8D26E4C-5315-4436-AC3B-5391E15C7B70}">
      <dgm:prSet/>
      <dgm:spPr/>
      <dgm:t>
        <a:bodyPr/>
        <a:lstStyle/>
        <a:p>
          <a:endParaRPr lang="en-US"/>
        </a:p>
      </dgm:t>
    </dgm:pt>
    <dgm:pt modelId="{EA22513D-DE4D-4D36-BC06-140DC8DBB508}" type="sibTrans" cxnId="{A8D26E4C-5315-4436-AC3B-5391E15C7B70}">
      <dgm:prSet/>
      <dgm:spPr/>
      <dgm:t>
        <a:bodyPr/>
        <a:lstStyle/>
        <a:p>
          <a:endParaRPr lang="en-US"/>
        </a:p>
      </dgm:t>
    </dgm:pt>
    <dgm:pt modelId="{AB14AEC9-3A71-49BA-9EB2-55763755FA16}">
      <dgm:prSet phldrT="[Text]"/>
      <dgm:spPr/>
      <dgm:t>
        <a:bodyPr/>
        <a:lstStyle/>
        <a:p>
          <a:r>
            <a:rPr lang="en-US" dirty="0" smtClean="0"/>
            <a:t>Request Join</a:t>
          </a:r>
          <a:endParaRPr lang="en-US" dirty="0"/>
        </a:p>
      </dgm:t>
    </dgm:pt>
    <dgm:pt modelId="{E8E38F65-4376-4301-8D70-39648F18C49D}" type="parTrans" cxnId="{C5FBBE3A-99B8-45B8-B6D1-4D1D5E9C096C}">
      <dgm:prSet/>
      <dgm:spPr/>
      <dgm:t>
        <a:bodyPr/>
        <a:lstStyle/>
        <a:p>
          <a:endParaRPr lang="en-US"/>
        </a:p>
      </dgm:t>
    </dgm:pt>
    <dgm:pt modelId="{D6BD0D18-D588-4FB5-9405-3766443F7429}" type="sibTrans" cxnId="{C5FBBE3A-99B8-45B8-B6D1-4D1D5E9C096C}">
      <dgm:prSet/>
      <dgm:spPr/>
      <dgm:t>
        <a:bodyPr/>
        <a:lstStyle/>
        <a:p>
          <a:endParaRPr lang="en-US"/>
        </a:p>
      </dgm:t>
    </dgm:pt>
    <dgm:pt modelId="{08AC5979-062F-4A57-B16F-C7DB64EC084A}">
      <dgm:prSet phldrT="[Text]"/>
      <dgm:spPr/>
      <dgm:t>
        <a:bodyPr/>
        <a:lstStyle/>
        <a:p>
          <a:r>
            <a:rPr lang="en-US" dirty="0" smtClean="0"/>
            <a:t>Join</a:t>
          </a:r>
          <a:endParaRPr lang="en-US" dirty="0"/>
        </a:p>
      </dgm:t>
    </dgm:pt>
    <dgm:pt modelId="{4F3E807D-EF22-4F37-B92D-F9A2A9C999E2}" type="parTrans" cxnId="{19DD22F9-0B8B-413B-BF16-9DAB3E47C136}">
      <dgm:prSet/>
      <dgm:spPr/>
      <dgm:t>
        <a:bodyPr/>
        <a:lstStyle/>
        <a:p>
          <a:endParaRPr lang="en-US"/>
        </a:p>
      </dgm:t>
    </dgm:pt>
    <dgm:pt modelId="{3B6CC522-666F-4EC5-9527-E4FC833E5E79}" type="sibTrans" cxnId="{19DD22F9-0B8B-413B-BF16-9DAB3E47C136}">
      <dgm:prSet/>
      <dgm:spPr/>
      <dgm:t>
        <a:bodyPr/>
        <a:lstStyle/>
        <a:p>
          <a:endParaRPr lang="en-US"/>
        </a:p>
      </dgm:t>
    </dgm:pt>
    <dgm:pt modelId="{C8830385-A3BC-4DD2-801B-074E0F1072A1}">
      <dgm:prSet phldrT="[Text]"/>
      <dgm:spPr/>
      <dgm:t>
        <a:bodyPr/>
        <a:lstStyle/>
        <a:p>
          <a:r>
            <a:rPr lang="en-US" dirty="0" smtClean="0"/>
            <a:t>Accept</a:t>
          </a:r>
          <a:endParaRPr lang="en-US" dirty="0"/>
        </a:p>
      </dgm:t>
    </dgm:pt>
    <dgm:pt modelId="{D0A9F287-FF2D-4675-95E3-5525C35AA31D}" type="parTrans" cxnId="{F97BB32D-8221-4F43-A06A-94F6EA510EBD}">
      <dgm:prSet/>
      <dgm:spPr/>
      <dgm:t>
        <a:bodyPr/>
        <a:lstStyle/>
        <a:p>
          <a:endParaRPr lang="en-US"/>
        </a:p>
      </dgm:t>
    </dgm:pt>
    <dgm:pt modelId="{AA5DF67D-4AA7-4613-B9ED-9525B99E364D}" type="sibTrans" cxnId="{F97BB32D-8221-4F43-A06A-94F6EA510EBD}">
      <dgm:prSet/>
      <dgm:spPr/>
      <dgm:t>
        <a:bodyPr/>
        <a:lstStyle/>
        <a:p>
          <a:endParaRPr lang="en-US"/>
        </a:p>
      </dgm:t>
    </dgm:pt>
    <dgm:pt modelId="{7CD707FB-9B30-40F1-9F56-77D7021665ED}">
      <dgm:prSet phldrT="[Text]"/>
      <dgm:spPr/>
      <dgm:t>
        <a:bodyPr/>
        <a:lstStyle/>
        <a:p>
          <a:r>
            <a:rPr lang="en-US" dirty="0" smtClean="0"/>
            <a:t>Host Memory</a:t>
          </a:r>
          <a:endParaRPr lang="en-US" dirty="0"/>
        </a:p>
      </dgm:t>
    </dgm:pt>
    <dgm:pt modelId="{7FF3D477-AF8B-4BD1-BF3B-371471872968}" type="parTrans" cxnId="{38175BE7-ADD2-43B8-8607-D4DAC4C366D4}">
      <dgm:prSet/>
      <dgm:spPr/>
      <dgm:t>
        <a:bodyPr/>
        <a:lstStyle/>
        <a:p>
          <a:endParaRPr lang="en-US"/>
        </a:p>
      </dgm:t>
    </dgm:pt>
    <dgm:pt modelId="{CEB29F6A-AE9A-4FE0-89D1-C0857C02360B}" type="sibTrans" cxnId="{38175BE7-ADD2-43B8-8607-D4DAC4C366D4}">
      <dgm:prSet/>
      <dgm:spPr/>
      <dgm:t>
        <a:bodyPr/>
        <a:lstStyle/>
        <a:p>
          <a:endParaRPr lang="en-US"/>
        </a:p>
      </dgm:t>
    </dgm:pt>
    <dgm:pt modelId="{0BBC1094-F10C-424E-92E1-75A840E42D96}">
      <dgm:prSet phldrT="[Text]"/>
      <dgm:spPr/>
      <dgm:t>
        <a:bodyPr/>
        <a:lstStyle/>
        <a:p>
          <a:r>
            <a:rPr lang="en-US" dirty="0" smtClean="0"/>
            <a:t>Map Memory</a:t>
          </a:r>
          <a:endParaRPr lang="en-US" dirty="0"/>
        </a:p>
      </dgm:t>
    </dgm:pt>
    <dgm:pt modelId="{B996B742-A26C-4F8E-8A02-0888EBB8E667}" type="parTrans" cxnId="{56104413-B61C-42FF-9E79-933659CE0840}">
      <dgm:prSet/>
      <dgm:spPr/>
      <dgm:t>
        <a:bodyPr/>
        <a:lstStyle/>
        <a:p>
          <a:endParaRPr lang="en-US"/>
        </a:p>
      </dgm:t>
    </dgm:pt>
    <dgm:pt modelId="{4F507D0E-4736-4BB9-A3AE-ED33090FBB49}" type="sibTrans" cxnId="{56104413-B61C-42FF-9E79-933659CE0840}">
      <dgm:prSet/>
      <dgm:spPr/>
      <dgm:t>
        <a:bodyPr/>
        <a:lstStyle/>
        <a:p>
          <a:endParaRPr lang="en-US"/>
        </a:p>
      </dgm:t>
    </dgm:pt>
    <dgm:pt modelId="{ECCF0770-092B-4C45-B974-4846CB82E82E}">
      <dgm:prSet phldrT="[Text]"/>
      <dgm:spPr/>
      <dgm:t>
        <a:bodyPr/>
        <a:lstStyle/>
        <a:p>
          <a:r>
            <a:rPr lang="en-US" dirty="0" smtClean="0"/>
            <a:t>Server Req.</a:t>
          </a:r>
          <a:endParaRPr lang="en-US" dirty="0"/>
        </a:p>
      </dgm:t>
    </dgm:pt>
    <dgm:pt modelId="{5592C548-7B78-4C9A-95C7-9269D3CCA538}" type="parTrans" cxnId="{4D44E9EA-5852-417A-BE43-D3E60D73CCC3}">
      <dgm:prSet/>
      <dgm:spPr/>
      <dgm:t>
        <a:bodyPr/>
        <a:lstStyle/>
        <a:p>
          <a:endParaRPr lang="en-US"/>
        </a:p>
      </dgm:t>
    </dgm:pt>
    <dgm:pt modelId="{93AEF5D8-C0DD-4576-A34B-3A66ABEE6A5D}" type="sibTrans" cxnId="{4D44E9EA-5852-417A-BE43-D3E60D73CCC3}">
      <dgm:prSet/>
      <dgm:spPr/>
      <dgm:t>
        <a:bodyPr/>
        <a:lstStyle/>
        <a:p>
          <a:endParaRPr lang="en-US"/>
        </a:p>
      </dgm:t>
    </dgm:pt>
    <dgm:pt modelId="{A89BA856-A420-4DC3-A377-DE1F5BAD1F9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C5002A7-DE2E-436A-84ED-8506A86E49C0}" type="parTrans" cxnId="{76F1BCA7-66A7-4314-A29E-5D2F1858177C}">
      <dgm:prSet/>
      <dgm:spPr/>
      <dgm:t>
        <a:bodyPr/>
        <a:lstStyle/>
        <a:p>
          <a:endParaRPr lang="en-US"/>
        </a:p>
      </dgm:t>
    </dgm:pt>
    <dgm:pt modelId="{530A63FC-DCCB-4333-A4B4-101FEEF3BFA4}" type="sibTrans" cxnId="{76F1BCA7-66A7-4314-A29E-5D2F1858177C}">
      <dgm:prSet/>
      <dgm:spPr/>
      <dgm:t>
        <a:bodyPr/>
        <a:lstStyle/>
        <a:p>
          <a:endParaRPr lang="en-US"/>
        </a:p>
      </dgm:t>
    </dgm:pt>
    <dgm:pt modelId="{2D986433-83D9-408A-B680-046C76E2BB1C}">
      <dgm:prSet phldrT="[Text]"/>
      <dgm:spPr/>
      <dgm:t>
        <a:bodyPr/>
        <a:lstStyle/>
        <a:p>
          <a:r>
            <a:rPr lang="en-US" dirty="0" smtClean="0"/>
            <a:t>Firmware</a:t>
          </a:r>
          <a:endParaRPr lang="en-US" dirty="0"/>
        </a:p>
      </dgm:t>
    </dgm:pt>
    <dgm:pt modelId="{9DF56D96-5318-4AEA-9DBF-3DF989DAA1AF}" type="parTrans" cxnId="{D63F043F-E302-4F2C-95A6-CF78C6444D7D}">
      <dgm:prSet/>
      <dgm:spPr/>
      <dgm:t>
        <a:bodyPr/>
        <a:lstStyle/>
        <a:p>
          <a:endParaRPr lang="en-US"/>
        </a:p>
      </dgm:t>
    </dgm:pt>
    <dgm:pt modelId="{1E7AB687-FB5F-40B6-9B4F-51513E6B44C2}" type="sibTrans" cxnId="{D63F043F-E302-4F2C-95A6-CF78C6444D7D}">
      <dgm:prSet/>
      <dgm:spPr/>
      <dgm:t>
        <a:bodyPr/>
        <a:lstStyle/>
        <a:p>
          <a:endParaRPr lang="en-US"/>
        </a:p>
      </dgm:t>
    </dgm:pt>
    <dgm:pt modelId="{6DA16C08-3688-4FB7-B6AB-7CE5EB243E83}">
      <dgm:prSet phldrT="[Text]"/>
      <dgm:spPr/>
      <dgm:t>
        <a:bodyPr/>
        <a:lstStyle/>
        <a:p>
          <a:r>
            <a:rPr lang="en-US" dirty="0" smtClean="0"/>
            <a:t>Non-Volatile</a:t>
          </a:r>
          <a:endParaRPr lang="en-US" dirty="0"/>
        </a:p>
      </dgm:t>
    </dgm:pt>
    <dgm:pt modelId="{F5F88582-7B73-491C-B51D-5E0478901B01}" type="parTrans" cxnId="{A5423D0D-6AFE-4366-BF01-C0784A700DCB}">
      <dgm:prSet/>
      <dgm:spPr/>
      <dgm:t>
        <a:bodyPr/>
        <a:lstStyle/>
        <a:p>
          <a:endParaRPr lang="en-US"/>
        </a:p>
      </dgm:t>
    </dgm:pt>
    <dgm:pt modelId="{0D99DA0F-D06C-424C-83B8-75532EF001A6}" type="sibTrans" cxnId="{A5423D0D-6AFE-4366-BF01-C0784A700DCB}">
      <dgm:prSet/>
      <dgm:spPr/>
      <dgm:t>
        <a:bodyPr/>
        <a:lstStyle/>
        <a:p>
          <a:endParaRPr lang="en-US"/>
        </a:p>
      </dgm:t>
    </dgm:pt>
    <dgm:pt modelId="{384EC181-10E0-4820-A044-0F2FC75E4174}" type="pres">
      <dgm:prSet presAssocID="{6235FDC2-38C2-4EA9-BBD5-10FB935E1F31}" presName="composite" presStyleCnt="0">
        <dgm:presLayoutVars>
          <dgm:chMax val="1"/>
          <dgm:dir/>
          <dgm:resizeHandles val="exact"/>
        </dgm:presLayoutVars>
      </dgm:prSet>
      <dgm:spPr/>
    </dgm:pt>
    <dgm:pt modelId="{6BD41C73-91D1-4EA7-A5CE-BF108A42669E}" type="pres">
      <dgm:prSet presAssocID="{6235FDC2-38C2-4EA9-BBD5-10FB935E1F31}" presName="radial" presStyleCnt="0">
        <dgm:presLayoutVars>
          <dgm:animLvl val="ctr"/>
        </dgm:presLayoutVars>
      </dgm:prSet>
      <dgm:spPr/>
    </dgm:pt>
    <dgm:pt modelId="{5D036DFA-E6D4-4286-B704-A22948DBE388}" type="pres">
      <dgm:prSet presAssocID="{D9EC74B8-AFC2-43F8-B8EE-9E4E984294B8}" presName="centerShape" presStyleLbl="vennNode1" presStyleIdx="0" presStyleCnt="11"/>
      <dgm:spPr/>
    </dgm:pt>
    <dgm:pt modelId="{C7F0D0DC-062E-4915-88FC-D92D25AECA0D}" type="pres">
      <dgm:prSet presAssocID="{8E50A23B-A979-4D91-B0A6-A7B8679057E1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D32F4-0332-4F6D-9798-FBEF2A1AAD3B}" type="pres">
      <dgm:prSet presAssocID="{AB14AEC9-3A71-49BA-9EB2-55763755FA16}" presName="node" presStyleLbl="vennNode1" presStyleIdx="2" presStyleCnt="11">
        <dgm:presLayoutVars>
          <dgm:bulletEnabled val="1"/>
        </dgm:presLayoutVars>
      </dgm:prSet>
      <dgm:spPr/>
    </dgm:pt>
    <dgm:pt modelId="{B33D949C-3DCA-4449-B64F-A1AD5415A663}" type="pres">
      <dgm:prSet presAssocID="{08AC5979-062F-4A57-B16F-C7DB64EC084A}" presName="node" presStyleLbl="vennNode1" presStyleIdx="3" presStyleCnt="11">
        <dgm:presLayoutVars>
          <dgm:bulletEnabled val="1"/>
        </dgm:presLayoutVars>
      </dgm:prSet>
      <dgm:spPr/>
    </dgm:pt>
    <dgm:pt modelId="{DC536916-F8CE-4E1B-90B1-94B3B69D77EE}" type="pres">
      <dgm:prSet presAssocID="{C8830385-A3BC-4DD2-801B-074E0F1072A1}" presName="node" presStyleLbl="vennNode1" presStyleIdx="4" presStyleCnt="11">
        <dgm:presLayoutVars>
          <dgm:bulletEnabled val="1"/>
        </dgm:presLayoutVars>
      </dgm:prSet>
      <dgm:spPr/>
    </dgm:pt>
    <dgm:pt modelId="{8DAB65AA-64B6-42E3-827C-4038F37CF6FB}" type="pres">
      <dgm:prSet presAssocID="{7CD707FB-9B30-40F1-9F56-77D7021665ED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0302E-7D6A-4FD4-97C9-29470B7242C6}" type="pres">
      <dgm:prSet presAssocID="{0BBC1094-F10C-424E-92E1-75A840E42D96}" presName="node" presStyleLbl="vennNode1" presStyleIdx="6" presStyleCnt="11">
        <dgm:presLayoutVars>
          <dgm:bulletEnabled val="1"/>
        </dgm:presLayoutVars>
      </dgm:prSet>
      <dgm:spPr/>
    </dgm:pt>
    <dgm:pt modelId="{528C3C53-DC27-4312-B45C-5E28CCD474A2}" type="pres">
      <dgm:prSet presAssocID="{ECCF0770-092B-4C45-B974-4846CB82E82E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5528A-A1B6-4852-8525-A907DD9262FA}" type="pres">
      <dgm:prSet presAssocID="{2D986433-83D9-408A-B680-046C76E2BB1C}" presName="node" presStyleLbl="vennNode1" presStyleIdx="8" presStyleCnt="11">
        <dgm:presLayoutVars>
          <dgm:bulletEnabled val="1"/>
        </dgm:presLayoutVars>
      </dgm:prSet>
      <dgm:spPr/>
    </dgm:pt>
    <dgm:pt modelId="{E0328ED3-4C6A-45BF-BBFB-8E78C591AA05}" type="pres">
      <dgm:prSet presAssocID="{6DA16C08-3688-4FB7-B6AB-7CE5EB243E83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A651-23DD-4095-A8CE-62FEBE5FC28E}" type="pres">
      <dgm:prSet presAssocID="{A89BA856-A420-4DC3-A377-DE1F5BAD1F98}" presName="node" presStyleLbl="vennNode1" presStyleIdx="10" presStyleCnt="11">
        <dgm:presLayoutVars>
          <dgm:bulletEnabled val="1"/>
        </dgm:presLayoutVars>
      </dgm:prSet>
      <dgm:spPr/>
    </dgm:pt>
  </dgm:ptLst>
  <dgm:cxnLst>
    <dgm:cxn modelId="{19DD22F9-0B8B-413B-BF16-9DAB3E47C136}" srcId="{D9EC74B8-AFC2-43F8-B8EE-9E4E984294B8}" destId="{08AC5979-062F-4A57-B16F-C7DB64EC084A}" srcOrd="2" destOrd="0" parTransId="{4F3E807D-EF22-4F37-B92D-F9A2A9C999E2}" sibTransId="{3B6CC522-666F-4EC5-9527-E4FC833E5E79}"/>
    <dgm:cxn modelId="{58AE2685-995A-429A-8E25-5FB6028E4F31}" type="presOf" srcId="{AB14AEC9-3A71-49BA-9EB2-55763755FA16}" destId="{EE0D32F4-0332-4F6D-9798-FBEF2A1AAD3B}" srcOrd="0" destOrd="0" presId="urn:microsoft.com/office/officeart/2005/8/layout/radial3"/>
    <dgm:cxn modelId="{C5FBBE3A-99B8-45B8-B6D1-4D1D5E9C096C}" srcId="{D9EC74B8-AFC2-43F8-B8EE-9E4E984294B8}" destId="{AB14AEC9-3A71-49BA-9EB2-55763755FA16}" srcOrd="1" destOrd="0" parTransId="{E8E38F65-4376-4301-8D70-39648F18C49D}" sibTransId="{D6BD0D18-D588-4FB5-9405-3766443F7429}"/>
    <dgm:cxn modelId="{D0DAE73D-C4BF-40F4-9D0B-011E6842766A}" type="presOf" srcId="{7CD707FB-9B30-40F1-9F56-77D7021665ED}" destId="{8DAB65AA-64B6-42E3-827C-4038F37CF6FB}" srcOrd="0" destOrd="0" presId="urn:microsoft.com/office/officeart/2005/8/layout/radial3"/>
    <dgm:cxn modelId="{56FFFA8A-A37D-4F17-8773-B8BC376F2AFD}" type="presOf" srcId="{08AC5979-062F-4A57-B16F-C7DB64EC084A}" destId="{B33D949C-3DCA-4449-B64F-A1AD5415A663}" srcOrd="0" destOrd="0" presId="urn:microsoft.com/office/officeart/2005/8/layout/radial3"/>
    <dgm:cxn modelId="{D63F043F-E302-4F2C-95A6-CF78C6444D7D}" srcId="{D9EC74B8-AFC2-43F8-B8EE-9E4E984294B8}" destId="{2D986433-83D9-408A-B680-046C76E2BB1C}" srcOrd="7" destOrd="0" parTransId="{9DF56D96-5318-4AEA-9DBF-3DF989DAA1AF}" sibTransId="{1E7AB687-FB5F-40B6-9B4F-51513E6B44C2}"/>
    <dgm:cxn modelId="{1820C9DF-0925-4315-B950-FD247BB9D83D}" type="presOf" srcId="{8E50A23B-A979-4D91-B0A6-A7B8679057E1}" destId="{C7F0D0DC-062E-4915-88FC-D92D25AECA0D}" srcOrd="0" destOrd="0" presId="urn:microsoft.com/office/officeart/2005/8/layout/radial3"/>
    <dgm:cxn modelId="{21E431C8-8819-4C39-B96E-AFA81B40AE0D}" type="presOf" srcId="{2D986433-83D9-408A-B680-046C76E2BB1C}" destId="{3FE5528A-A1B6-4852-8525-A907DD9262FA}" srcOrd="0" destOrd="0" presId="urn:microsoft.com/office/officeart/2005/8/layout/radial3"/>
    <dgm:cxn modelId="{A4731CC6-45D5-4140-9870-AD438A6A9B06}" type="presOf" srcId="{D9EC74B8-AFC2-43F8-B8EE-9E4E984294B8}" destId="{5D036DFA-E6D4-4286-B704-A22948DBE388}" srcOrd="0" destOrd="0" presId="urn:microsoft.com/office/officeart/2005/8/layout/radial3"/>
    <dgm:cxn modelId="{1A7D4324-DCC9-4930-964B-0E82F385B299}" type="presOf" srcId="{6DA16C08-3688-4FB7-B6AB-7CE5EB243E83}" destId="{E0328ED3-4C6A-45BF-BBFB-8E78C591AA05}" srcOrd="0" destOrd="0" presId="urn:microsoft.com/office/officeart/2005/8/layout/radial3"/>
    <dgm:cxn modelId="{8AD83445-BFEF-442F-8890-96E508DC410A}" type="presOf" srcId="{C8830385-A3BC-4DD2-801B-074E0F1072A1}" destId="{DC536916-F8CE-4E1B-90B1-94B3B69D77EE}" srcOrd="0" destOrd="0" presId="urn:microsoft.com/office/officeart/2005/8/layout/radial3"/>
    <dgm:cxn modelId="{76F1BCA7-66A7-4314-A29E-5D2F1858177C}" srcId="{D9EC74B8-AFC2-43F8-B8EE-9E4E984294B8}" destId="{A89BA856-A420-4DC3-A377-DE1F5BAD1F98}" srcOrd="9" destOrd="0" parTransId="{8C5002A7-DE2E-436A-84ED-8506A86E49C0}" sibTransId="{530A63FC-DCCB-4333-A4B4-101FEEF3BFA4}"/>
    <dgm:cxn modelId="{4D44E9EA-5852-417A-BE43-D3E60D73CCC3}" srcId="{D9EC74B8-AFC2-43F8-B8EE-9E4E984294B8}" destId="{ECCF0770-092B-4C45-B974-4846CB82E82E}" srcOrd="6" destOrd="0" parTransId="{5592C548-7B78-4C9A-95C7-9269D3CCA538}" sibTransId="{93AEF5D8-C0DD-4576-A34B-3A66ABEE6A5D}"/>
    <dgm:cxn modelId="{A5D5EE1B-022E-4182-B811-A20E00140AF8}" type="presOf" srcId="{0BBC1094-F10C-424E-92E1-75A840E42D96}" destId="{9D80302E-7D6A-4FD4-97C9-29470B7242C6}" srcOrd="0" destOrd="0" presId="urn:microsoft.com/office/officeart/2005/8/layout/radial3"/>
    <dgm:cxn modelId="{8A751C7A-4F75-42D3-95D6-28BFA974E1D2}" type="presOf" srcId="{6235FDC2-38C2-4EA9-BBD5-10FB935E1F31}" destId="{384EC181-10E0-4820-A044-0F2FC75E4174}" srcOrd="0" destOrd="0" presId="urn:microsoft.com/office/officeart/2005/8/layout/radial3"/>
    <dgm:cxn modelId="{56104413-B61C-42FF-9E79-933659CE0840}" srcId="{D9EC74B8-AFC2-43F8-B8EE-9E4E984294B8}" destId="{0BBC1094-F10C-424E-92E1-75A840E42D96}" srcOrd="5" destOrd="0" parTransId="{B996B742-A26C-4F8E-8A02-0888EBB8E667}" sibTransId="{4F507D0E-4736-4BB9-A3AE-ED33090FBB49}"/>
    <dgm:cxn modelId="{7ABB8F4B-6D1B-4EBE-8F5A-E5C704447849}" type="presOf" srcId="{A89BA856-A420-4DC3-A377-DE1F5BAD1F98}" destId="{83B0A651-23DD-4095-A8CE-62FEBE5FC28E}" srcOrd="0" destOrd="0" presId="urn:microsoft.com/office/officeart/2005/8/layout/radial3"/>
    <dgm:cxn modelId="{F97BB32D-8221-4F43-A06A-94F6EA510EBD}" srcId="{D9EC74B8-AFC2-43F8-B8EE-9E4E984294B8}" destId="{C8830385-A3BC-4DD2-801B-074E0F1072A1}" srcOrd="3" destOrd="0" parTransId="{D0A9F287-FF2D-4675-95E3-5525C35AA31D}" sibTransId="{AA5DF67D-4AA7-4613-B9ED-9525B99E364D}"/>
    <dgm:cxn modelId="{38175BE7-ADD2-43B8-8607-D4DAC4C366D4}" srcId="{D9EC74B8-AFC2-43F8-B8EE-9E4E984294B8}" destId="{7CD707FB-9B30-40F1-9F56-77D7021665ED}" srcOrd="4" destOrd="0" parTransId="{7FF3D477-AF8B-4BD1-BF3B-371471872968}" sibTransId="{CEB29F6A-AE9A-4FE0-89D1-C0857C02360B}"/>
    <dgm:cxn modelId="{600F2B66-7088-4209-834D-AC65EE665488}" srcId="{6235FDC2-38C2-4EA9-BBD5-10FB935E1F31}" destId="{D9EC74B8-AFC2-43F8-B8EE-9E4E984294B8}" srcOrd="0" destOrd="0" parTransId="{5EC731C8-F36E-4CEB-A4B8-CC56E6B9579E}" sibTransId="{BB6E396E-221D-4986-B92B-7F610D5F41CD}"/>
    <dgm:cxn modelId="{A5423D0D-6AFE-4366-BF01-C0784A700DCB}" srcId="{D9EC74B8-AFC2-43F8-B8EE-9E4E984294B8}" destId="{6DA16C08-3688-4FB7-B6AB-7CE5EB243E83}" srcOrd="8" destOrd="0" parTransId="{F5F88582-7B73-491C-B51D-5E0478901B01}" sibTransId="{0D99DA0F-D06C-424C-83B8-75532EF001A6}"/>
    <dgm:cxn modelId="{A8D26E4C-5315-4436-AC3B-5391E15C7B70}" srcId="{D9EC74B8-AFC2-43F8-B8EE-9E4E984294B8}" destId="{8E50A23B-A979-4D91-B0A6-A7B8679057E1}" srcOrd="0" destOrd="0" parTransId="{46052F81-B860-4621-9890-5DF373960804}" sibTransId="{EA22513D-DE4D-4D36-BC06-140DC8DBB508}"/>
    <dgm:cxn modelId="{6C696453-F614-44DC-A121-E95B114ABE46}" type="presOf" srcId="{ECCF0770-092B-4C45-B974-4846CB82E82E}" destId="{528C3C53-DC27-4312-B45C-5E28CCD474A2}" srcOrd="0" destOrd="0" presId="urn:microsoft.com/office/officeart/2005/8/layout/radial3"/>
    <dgm:cxn modelId="{3142BF12-DEB5-4B2F-B834-27A627F2FE7D}" type="presParOf" srcId="{384EC181-10E0-4820-A044-0F2FC75E4174}" destId="{6BD41C73-91D1-4EA7-A5CE-BF108A42669E}" srcOrd="0" destOrd="0" presId="urn:microsoft.com/office/officeart/2005/8/layout/radial3"/>
    <dgm:cxn modelId="{AA8A29DE-7476-4DA1-9CB7-BFF8CC85A358}" type="presParOf" srcId="{6BD41C73-91D1-4EA7-A5CE-BF108A42669E}" destId="{5D036DFA-E6D4-4286-B704-A22948DBE388}" srcOrd="0" destOrd="0" presId="urn:microsoft.com/office/officeart/2005/8/layout/radial3"/>
    <dgm:cxn modelId="{615B9227-5510-4926-9DC0-196E9265311D}" type="presParOf" srcId="{6BD41C73-91D1-4EA7-A5CE-BF108A42669E}" destId="{C7F0D0DC-062E-4915-88FC-D92D25AECA0D}" srcOrd="1" destOrd="0" presId="urn:microsoft.com/office/officeart/2005/8/layout/radial3"/>
    <dgm:cxn modelId="{765D3E5D-748A-465E-A6A6-F9D09421A15D}" type="presParOf" srcId="{6BD41C73-91D1-4EA7-A5CE-BF108A42669E}" destId="{EE0D32F4-0332-4F6D-9798-FBEF2A1AAD3B}" srcOrd="2" destOrd="0" presId="urn:microsoft.com/office/officeart/2005/8/layout/radial3"/>
    <dgm:cxn modelId="{78769EAF-CEEF-44F8-94E9-10E1390384FF}" type="presParOf" srcId="{6BD41C73-91D1-4EA7-A5CE-BF108A42669E}" destId="{B33D949C-3DCA-4449-B64F-A1AD5415A663}" srcOrd="3" destOrd="0" presId="urn:microsoft.com/office/officeart/2005/8/layout/radial3"/>
    <dgm:cxn modelId="{966866A1-75FC-4E75-B4FD-2B8D30500C2D}" type="presParOf" srcId="{6BD41C73-91D1-4EA7-A5CE-BF108A42669E}" destId="{DC536916-F8CE-4E1B-90B1-94B3B69D77EE}" srcOrd="4" destOrd="0" presId="urn:microsoft.com/office/officeart/2005/8/layout/radial3"/>
    <dgm:cxn modelId="{6D74A5E5-D7D3-47A8-AB17-83F085FAF5D2}" type="presParOf" srcId="{6BD41C73-91D1-4EA7-A5CE-BF108A42669E}" destId="{8DAB65AA-64B6-42E3-827C-4038F37CF6FB}" srcOrd="5" destOrd="0" presId="urn:microsoft.com/office/officeart/2005/8/layout/radial3"/>
    <dgm:cxn modelId="{31CCEE68-EDEA-4E9F-A62E-0D1C571F9862}" type="presParOf" srcId="{6BD41C73-91D1-4EA7-A5CE-BF108A42669E}" destId="{9D80302E-7D6A-4FD4-97C9-29470B7242C6}" srcOrd="6" destOrd="0" presId="urn:microsoft.com/office/officeart/2005/8/layout/radial3"/>
    <dgm:cxn modelId="{33DA9063-B4EB-4A63-9192-64E749E00F84}" type="presParOf" srcId="{6BD41C73-91D1-4EA7-A5CE-BF108A42669E}" destId="{528C3C53-DC27-4312-B45C-5E28CCD474A2}" srcOrd="7" destOrd="0" presId="urn:microsoft.com/office/officeart/2005/8/layout/radial3"/>
    <dgm:cxn modelId="{C0C81D53-982D-48E3-B38C-E9EBE7E58A14}" type="presParOf" srcId="{6BD41C73-91D1-4EA7-A5CE-BF108A42669E}" destId="{3FE5528A-A1B6-4852-8525-A907DD9262FA}" srcOrd="8" destOrd="0" presId="urn:microsoft.com/office/officeart/2005/8/layout/radial3"/>
    <dgm:cxn modelId="{4F971084-712D-4B70-9A8B-39AEB9C30226}" type="presParOf" srcId="{6BD41C73-91D1-4EA7-A5CE-BF108A42669E}" destId="{E0328ED3-4C6A-45BF-BBFB-8E78C591AA05}" srcOrd="9" destOrd="0" presId="urn:microsoft.com/office/officeart/2005/8/layout/radial3"/>
    <dgm:cxn modelId="{4DD24A90-339B-4684-9B45-73588E2E7C21}" type="presParOf" srcId="{6BD41C73-91D1-4EA7-A5CE-BF108A42669E}" destId="{83B0A651-23DD-4095-A8CE-62FEBE5FC28E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4756E-549F-43EA-AF14-B4E10C174DC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1FECE-9D90-401D-AA44-E539F8A16B9F}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1EE32574-D0BB-4926-BCA0-0A1F969F4204}" type="parTrans" cxnId="{61701D64-5074-40B4-A6B9-DC5CA88B60D1}">
      <dgm:prSet/>
      <dgm:spPr/>
      <dgm:t>
        <a:bodyPr/>
        <a:lstStyle/>
        <a:p>
          <a:endParaRPr lang="en-US"/>
        </a:p>
      </dgm:t>
    </dgm:pt>
    <dgm:pt modelId="{156EA2EB-CC45-433C-82DC-CDB76EB13E0B}" type="sibTrans" cxnId="{61701D64-5074-40B4-A6B9-DC5CA88B60D1}">
      <dgm:prSet/>
      <dgm:spPr/>
      <dgm:t>
        <a:bodyPr/>
        <a:lstStyle/>
        <a:p>
          <a:endParaRPr lang="en-US"/>
        </a:p>
      </dgm:t>
    </dgm:pt>
    <dgm:pt modelId="{84367CE6-6A7C-4226-9CF0-F47D6BD8BDBC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52C70631-941D-4AC2-8697-FFE8D8669B9F}" type="parTrans" cxnId="{424BC5F2-E65F-4721-B8AF-DDDD17723422}">
      <dgm:prSet/>
      <dgm:spPr/>
      <dgm:t>
        <a:bodyPr/>
        <a:lstStyle/>
        <a:p>
          <a:endParaRPr lang="en-US"/>
        </a:p>
      </dgm:t>
    </dgm:pt>
    <dgm:pt modelId="{B9FE4612-17C8-483D-8149-EE8338F01216}" type="sibTrans" cxnId="{424BC5F2-E65F-4721-B8AF-DDDD17723422}">
      <dgm:prSet/>
      <dgm:spPr/>
      <dgm:t>
        <a:bodyPr/>
        <a:lstStyle/>
        <a:p>
          <a:endParaRPr lang="en-US"/>
        </a:p>
      </dgm:t>
    </dgm:pt>
    <dgm:pt modelId="{32487378-70C5-4126-ADDF-950617134EEC}">
      <dgm:prSet phldrT="[Text]"/>
      <dgm:spPr/>
      <dgm:t>
        <a:bodyPr/>
        <a:lstStyle/>
        <a:p>
          <a:r>
            <a:rPr lang="en-US" dirty="0" smtClean="0"/>
            <a:t>word</a:t>
          </a:r>
          <a:endParaRPr lang="en-US" dirty="0"/>
        </a:p>
      </dgm:t>
    </dgm:pt>
    <dgm:pt modelId="{E9013688-E5CF-4C1E-8276-7538713ABC96}" type="parTrans" cxnId="{2D949CDE-F0B8-4F04-AF1C-956853A217CC}">
      <dgm:prSet/>
      <dgm:spPr/>
      <dgm:t>
        <a:bodyPr/>
        <a:lstStyle/>
        <a:p>
          <a:endParaRPr lang="en-US"/>
        </a:p>
      </dgm:t>
    </dgm:pt>
    <dgm:pt modelId="{CB89ECDB-706C-46F6-8032-1F1436C03507}" type="sibTrans" cxnId="{2D949CDE-F0B8-4F04-AF1C-956853A217CC}">
      <dgm:prSet/>
      <dgm:spPr/>
      <dgm:t>
        <a:bodyPr/>
        <a:lstStyle/>
        <a:p>
          <a:endParaRPr lang="en-US"/>
        </a:p>
      </dgm:t>
    </dgm:pt>
    <dgm:pt modelId="{A7BBC574-35A2-42CC-A10F-8FE76FDE2504}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8113B101-5BB0-428E-8E69-386E3FACE6DF}" type="parTrans" cxnId="{23CACC12-A851-41E3-9001-3CCD89703C5C}">
      <dgm:prSet/>
      <dgm:spPr/>
      <dgm:t>
        <a:bodyPr/>
        <a:lstStyle/>
        <a:p>
          <a:endParaRPr lang="en-US"/>
        </a:p>
      </dgm:t>
    </dgm:pt>
    <dgm:pt modelId="{AD91D33D-6CCC-42B8-BD90-526C907A71BF}" type="sibTrans" cxnId="{23CACC12-A851-41E3-9001-3CCD89703C5C}">
      <dgm:prSet/>
      <dgm:spPr/>
      <dgm:t>
        <a:bodyPr/>
        <a:lstStyle/>
        <a:p>
          <a:endParaRPr lang="en-US"/>
        </a:p>
      </dgm:t>
    </dgm:pt>
    <dgm:pt modelId="{87CC82ED-2C09-4825-B502-74BCF7BC9AF6}">
      <dgm:prSet phldrT="[Text]"/>
      <dgm:spPr/>
      <dgm:t>
        <a:bodyPr/>
        <a:lstStyle/>
        <a:p>
          <a:r>
            <a:rPr lang="en-US" dirty="0" err="1" smtClean="0"/>
            <a:t>uint</a:t>
          </a:r>
          <a:endParaRPr lang="en-US" dirty="0"/>
        </a:p>
      </dgm:t>
    </dgm:pt>
    <dgm:pt modelId="{A86DE06F-A750-4350-A93D-C0A16632356D}" type="parTrans" cxnId="{73517528-ED2C-429E-A72D-84C7C0168821}">
      <dgm:prSet/>
      <dgm:spPr/>
      <dgm:t>
        <a:bodyPr/>
        <a:lstStyle/>
        <a:p>
          <a:endParaRPr lang="en-US"/>
        </a:p>
      </dgm:t>
    </dgm:pt>
    <dgm:pt modelId="{77F74568-9354-470F-942B-71348D69E4D2}" type="sibTrans" cxnId="{73517528-ED2C-429E-A72D-84C7C0168821}">
      <dgm:prSet/>
      <dgm:spPr/>
      <dgm:t>
        <a:bodyPr/>
        <a:lstStyle/>
        <a:p>
          <a:endParaRPr lang="en-US"/>
        </a:p>
      </dgm:t>
    </dgm:pt>
    <dgm:pt modelId="{E38E206E-5811-40F3-86EB-ABFA72F77DC3}">
      <dgm:prSet phldrT="[Text]"/>
      <dgm:spPr/>
      <dgm:t>
        <a:bodyPr/>
        <a:lstStyle/>
        <a:p>
          <a:r>
            <a:rPr lang="en-US" dirty="0" err="1" smtClean="0"/>
            <a:t>uword</a:t>
          </a:r>
          <a:endParaRPr lang="en-US" dirty="0"/>
        </a:p>
      </dgm:t>
    </dgm:pt>
    <dgm:pt modelId="{44C4E235-87FE-4E1D-B793-CC3B261976F2}" type="parTrans" cxnId="{14381BC4-59BC-4ECC-9521-20BD8A04E410}">
      <dgm:prSet/>
      <dgm:spPr/>
      <dgm:t>
        <a:bodyPr/>
        <a:lstStyle/>
        <a:p>
          <a:endParaRPr lang="en-US"/>
        </a:p>
      </dgm:t>
    </dgm:pt>
    <dgm:pt modelId="{515D5754-A9EC-45EF-A6C4-BF7E83426E0A}" type="sibTrans" cxnId="{14381BC4-59BC-4ECC-9521-20BD8A04E410}">
      <dgm:prSet/>
      <dgm:spPr/>
      <dgm:t>
        <a:bodyPr/>
        <a:lstStyle/>
        <a:p>
          <a:endParaRPr lang="en-US"/>
        </a:p>
      </dgm:t>
    </dgm:pt>
    <dgm:pt modelId="{9B2D7096-DF83-44F0-A740-4697D5DC9C66}" type="pres">
      <dgm:prSet presAssocID="{46E4756E-549F-43EA-AF14-B4E10C174D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DD8B-6A44-481B-A2E9-D920EB4B786D}" type="pres">
      <dgm:prSet presAssocID="{2711FECE-9D90-401D-AA44-E539F8A16B9F}" presName="compNode" presStyleCnt="0"/>
      <dgm:spPr/>
    </dgm:pt>
    <dgm:pt modelId="{4D289D23-39B5-430C-BE8E-E7CD71B1F52B}" type="pres">
      <dgm:prSet presAssocID="{2711FECE-9D90-401D-AA44-E539F8A16B9F}" presName="aNode" presStyleLbl="bgShp" presStyleIdx="0" presStyleCnt="2"/>
      <dgm:spPr/>
      <dgm:t>
        <a:bodyPr/>
        <a:lstStyle/>
        <a:p>
          <a:endParaRPr lang="en-US"/>
        </a:p>
      </dgm:t>
    </dgm:pt>
    <dgm:pt modelId="{B166FEFF-1DFB-4148-B352-2B7114C89603}" type="pres">
      <dgm:prSet presAssocID="{2711FECE-9D90-401D-AA44-E539F8A16B9F}" presName="textNode" presStyleLbl="bgShp" presStyleIdx="0" presStyleCnt="2"/>
      <dgm:spPr/>
      <dgm:t>
        <a:bodyPr/>
        <a:lstStyle/>
        <a:p>
          <a:endParaRPr lang="en-US"/>
        </a:p>
      </dgm:t>
    </dgm:pt>
    <dgm:pt modelId="{217959BB-3605-41EB-8BC5-C415D489DF67}" type="pres">
      <dgm:prSet presAssocID="{2711FECE-9D90-401D-AA44-E539F8A16B9F}" presName="compChildNode" presStyleCnt="0"/>
      <dgm:spPr/>
    </dgm:pt>
    <dgm:pt modelId="{F746F8B1-6489-47BF-AB9C-479F93E9F593}" type="pres">
      <dgm:prSet presAssocID="{2711FECE-9D90-401D-AA44-E539F8A16B9F}" presName="theInnerList" presStyleCnt="0"/>
      <dgm:spPr/>
    </dgm:pt>
    <dgm:pt modelId="{497D270C-64A0-4AF0-9638-7754C3E3F869}" type="pres">
      <dgm:prSet presAssocID="{84367CE6-6A7C-4226-9CF0-F47D6BD8BDB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A07D-DDFA-47A6-9966-7B043F371A14}" type="pres">
      <dgm:prSet presAssocID="{84367CE6-6A7C-4226-9CF0-F47D6BD8BDBC}" presName="aSpace2" presStyleCnt="0"/>
      <dgm:spPr/>
    </dgm:pt>
    <dgm:pt modelId="{324CC13C-937C-4CBA-9E13-7488386D4946}" type="pres">
      <dgm:prSet presAssocID="{32487378-70C5-4126-ADDF-950617134EE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B41E3-B7FC-4799-ABB7-7EDE3741DBB8}" type="pres">
      <dgm:prSet presAssocID="{2711FECE-9D90-401D-AA44-E539F8A16B9F}" presName="aSpace" presStyleCnt="0"/>
      <dgm:spPr/>
    </dgm:pt>
    <dgm:pt modelId="{4C60B146-9A84-446D-A3EC-7E083D8714A1}" type="pres">
      <dgm:prSet presAssocID="{A7BBC574-35A2-42CC-A10F-8FE76FDE2504}" presName="compNode" presStyleCnt="0"/>
      <dgm:spPr/>
    </dgm:pt>
    <dgm:pt modelId="{96EC9423-4799-45FF-BBB0-00400E64552B}" type="pres">
      <dgm:prSet presAssocID="{A7BBC574-35A2-42CC-A10F-8FE76FDE2504}" presName="aNode" presStyleLbl="bgShp" presStyleIdx="1" presStyleCnt="2"/>
      <dgm:spPr/>
      <dgm:t>
        <a:bodyPr/>
        <a:lstStyle/>
        <a:p>
          <a:endParaRPr lang="en-US"/>
        </a:p>
      </dgm:t>
    </dgm:pt>
    <dgm:pt modelId="{A380A038-570B-4190-A7A3-97FAB74DCA28}" type="pres">
      <dgm:prSet presAssocID="{A7BBC574-35A2-42CC-A10F-8FE76FDE2504}" presName="textNode" presStyleLbl="bgShp" presStyleIdx="1" presStyleCnt="2"/>
      <dgm:spPr/>
      <dgm:t>
        <a:bodyPr/>
        <a:lstStyle/>
        <a:p>
          <a:endParaRPr lang="en-US"/>
        </a:p>
      </dgm:t>
    </dgm:pt>
    <dgm:pt modelId="{2DA2B069-E788-463F-9EAC-330426C77460}" type="pres">
      <dgm:prSet presAssocID="{A7BBC574-35A2-42CC-A10F-8FE76FDE2504}" presName="compChildNode" presStyleCnt="0"/>
      <dgm:spPr/>
    </dgm:pt>
    <dgm:pt modelId="{6B0AE40F-17D7-46E5-9BD4-E22EDED65C5B}" type="pres">
      <dgm:prSet presAssocID="{A7BBC574-35A2-42CC-A10F-8FE76FDE2504}" presName="theInnerList" presStyleCnt="0"/>
      <dgm:spPr/>
    </dgm:pt>
    <dgm:pt modelId="{C5533FAC-FFA5-4DA9-8802-86DB03DB1D15}" type="pres">
      <dgm:prSet presAssocID="{87CC82ED-2C09-4825-B502-74BCF7BC9AF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A41E6-BC8B-4302-AF54-6D72B4BC1B2D}" type="pres">
      <dgm:prSet presAssocID="{87CC82ED-2C09-4825-B502-74BCF7BC9AF6}" presName="aSpace2" presStyleCnt="0"/>
      <dgm:spPr/>
    </dgm:pt>
    <dgm:pt modelId="{E484ADE1-4304-47C0-8E57-55FD4D52B68F}" type="pres">
      <dgm:prSet presAssocID="{E38E206E-5811-40F3-86EB-ABFA72F77DC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9CE87-5C6F-46FF-85A3-8C12057E07C0}" type="presOf" srcId="{32487378-70C5-4126-ADDF-950617134EEC}" destId="{324CC13C-937C-4CBA-9E13-7488386D4946}" srcOrd="0" destOrd="0" presId="urn:microsoft.com/office/officeart/2005/8/layout/lProcess2"/>
    <dgm:cxn modelId="{A3B581C4-1EF2-4CCC-BE40-5142C74550B9}" type="presOf" srcId="{84367CE6-6A7C-4226-9CF0-F47D6BD8BDBC}" destId="{497D270C-64A0-4AF0-9638-7754C3E3F869}" srcOrd="0" destOrd="0" presId="urn:microsoft.com/office/officeart/2005/8/layout/lProcess2"/>
    <dgm:cxn modelId="{424BC5F2-E65F-4721-B8AF-DDDD17723422}" srcId="{2711FECE-9D90-401D-AA44-E539F8A16B9F}" destId="{84367CE6-6A7C-4226-9CF0-F47D6BD8BDBC}" srcOrd="0" destOrd="0" parTransId="{52C70631-941D-4AC2-8697-FFE8D8669B9F}" sibTransId="{B9FE4612-17C8-483D-8149-EE8338F01216}"/>
    <dgm:cxn modelId="{23CACC12-A851-41E3-9001-3CCD89703C5C}" srcId="{46E4756E-549F-43EA-AF14-B4E10C174DC4}" destId="{A7BBC574-35A2-42CC-A10F-8FE76FDE2504}" srcOrd="1" destOrd="0" parTransId="{8113B101-5BB0-428E-8E69-386E3FACE6DF}" sibTransId="{AD91D33D-6CCC-42B8-BD90-526C907A71BF}"/>
    <dgm:cxn modelId="{2D949CDE-F0B8-4F04-AF1C-956853A217CC}" srcId="{2711FECE-9D90-401D-AA44-E539F8A16B9F}" destId="{32487378-70C5-4126-ADDF-950617134EEC}" srcOrd="1" destOrd="0" parTransId="{E9013688-E5CF-4C1E-8276-7538713ABC96}" sibTransId="{CB89ECDB-706C-46F6-8032-1F1436C03507}"/>
    <dgm:cxn modelId="{3B8989D4-4A6F-4333-A395-7C49F265D7ED}" type="presOf" srcId="{87CC82ED-2C09-4825-B502-74BCF7BC9AF6}" destId="{C5533FAC-FFA5-4DA9-8802-86DB03DB1D15}" srcOrd="0" destOrd="0" presId="urn:microsoft.com/office/officeart/2005/8/layout/lProcess2"/>
    <dgm:cxn modelId="{61701D64-5074-40B4-A6B9-DC5CA88B60D1}" srcId="{46E4756E-549F-43EA-AF14-B4E10C174DC4}" destId="{2711FECE-9D90-401D-AA44-E539F8A16B9F}" srcOrd="0" destOrd="0" parTransId="{1EE32574-D0BB-4926-BCA0-0A1F969F4204}" sibTransId="{156EA2EB-CC45-433C-82DC-CDB76EB13E0B}"/>
    <dgm:cxn modelId="{04E44FF1-BED1-4FB1-BED0-292DB7DB35D0}" type="presOf" srcId="{E38E206E-5811-40F3-86EB-ABFA72F77DC3}" destId="{E484ADE1-4304-47C0-8E57-55FD4D52B68F}" srcOrd="0" destOrd="0" presId="urn:microsoft.com/office/officeart/2005/8/layout/lProcess2"/>
    <dgm:cxn modelId="{6B0A7D34-A613-4CC9-8F24-BEE22D91CF2D}" type="presOf" srcId="{A7BBC574-35A2-42CC-A10F-8FE76FDE2504}" destId="{96EC9423-4799-45FF-BBB0-00400E64552B}" srcOrd="0" destOrd="0" presId="urn:microsoft.com/office/officeart/2005/8/layout/lProcess2"/>
    <dgm:cxn modelId="{73517528-ED2C-429E-A72D-84C7C0168821}" srcId="{A7BBC574-35A2-42CC-A10F-8FE76FDE2504}" destId="{87CC82ED-2C09-4825-B502-74BCF7BC9AF6}" srcOrd="0" destOrd="0" parTransId="{A86DE06F-A750-4350-A93D-C0A16632356D}" sibTransId="{77F74568-9354-470F-942B-71348D69E4D2}"/>
    <dgm:cxn modelId="{69D836C8-2D3F-4F43-9651-BD957178056D}" type="presOf" srcId="{2711FECE-9D90-401D-AA44-E539F8A16B9F}" destId="{B166FEFF-1DFB-4148-B352-2B7114C89603}" srcOrd="1" destOrd="0" presId="urn:microsoft.com/office/officeart/2005/8/layout/lProcess2"/>
    <dgm:cxn modelId="{C40B5C6B-D846-46BD-9827-A687B65AD0D2}" type="presOf" srcId="{46E4756E-549F-43EA-AF14-B4E10C174DC4}" destId="{9B2D7096-DF83-44F0-A740-4697D5DC9C66}" srcOrd="0" destOrd="0" presId="urn:microsoft.com/office/officeart/2005/8/layout/lProcess2"/>
    <dgm:cxn modelId="{14381BC4-59BC-4ECC-9521-20BD8A04E410}" srcId="{A7BBC574-35A2-42CC-A10F-8FE76FDE2504}" destId="{E38E206E-5811-40F3-86EB-ABFA72F77DC3}" srcOrd="1" destOrd="0" parTransId="{44C4E235-87FE-4E1D-B793-CC3B261976F2}" sibTransId="{515D5754-A9EC-45EF-A6C4-BF7E83426E0A}"/>
    <dgm:cxn modelId="{526A214D-192F-4469-A526-DB5D7D20A457}" type="presOf" srcId="{2711FECE-9D90-401D-AA44-E539F8A16B9F}" destId="{4D289D23-39B5-430C-BE8E-E7CD71B1F52B}" srcOrd="0" destOrd="0" presId="urn:microsoft.com/office/officeart/2005/8/layout/lProcess2"/>
    <dgm:cxn modelId="{9DAD904D-B733-48BB-B51B-46B73C586B09}" type="presOf" srcId="{A7BBC574-35A2-42CC-A10F-8FE76FDE2504}" destId="{A380A038-570B-4190-A7A3-97FAB74DCA28}" srcOrd="1" destOrd="0" presId="urn:microsoft.com/office/officeart/2005/8/layout/lProcess2"/>
    <dgm:cxn modelId="{4498DC0A-8E4A-4BB8-B2C6-30E7BEAB34B0}" type="presParOf" srcId="{9B2D7096-DF83-44F0-A740-4697D5DC9C66}" destId="{1BFCDD8B-6A44-481B-A2E9-D920EB4B786D}" srcOrd="0" destOrd="0" presId="urn:microsoft.com/office/officeart/2005/8/layout/lProcess2"/>
    <dgm:cxn modelId="{30F1827A-05AA-4FE2-BE36-D267E756CEC2}" type="presParOf" srcId="{1BFCDD8B-6A44-481B-A2E9-D920EB4B786D}" destId="{4D289D23-39B5-430C-BE8E-E7CD71B1F52B}" srcOrd="0" destOrd="0" presId="urn:microsoft.com/office/officeart/2005/8/layout/lProcess2"/>
    <dgm:cxn modelId="{7604432C-59C9-4FC0-AD7A-859D90DD80E1}" type="presParOf" srcId="{1BFCDD8B-6A44-481B-A2E9-D920EB4B786D}" destId="{B166FEFF-1DFB-4148-B352-2B7114C89603}" srcOrd="1" destOrd="0" presId="urn:microsoft.com/office/officeart/2005/8/layout/lProcess2"/>
    <dgm:cxn modelId="{F881705D-23F6-435A-B239-887D8A2AC8EE}" type="presParOf" srcId="{1BFCDD8B-6A44-481B-A2E9-D920EB4B786D}" destId="{217959BB-3605-41EB-8BC5-C415D489DF67}" srcOrd="2" destOrd="0" presId="urn:microsoft.com/office/officeart/2005/8/layout/lProcess2"/>
    <dgm:cxn modelId="{EB071BEB-509A-469A-A1F7-7DAB4DF00014}" type="presParOf" srcId="{217959BB-3605-41EB-8BC5-C415D489DF67}" destId="{F746F8B1-6489-47BF-AB9C-479F93E9F593}" srcOrd="0" destOrd="0" presId="urn:microsoft.com/office/officeart/2005/8/layout/lProcess2"/>
    <dgm:cxn modelId="{4A988201-341C-4C67-B255-4A07707AC729}" type="presParOf" srcId="{F746F8B1-6489-47BF-AB9C-479F93E9F593}" destId="{497D270C-64A0-4AF0-9638-7754C3E3F869}" srcOrd="0" destOrd="0" presId="urn:microsoft.com/office/officeart/2005/8/layout/lProcess2"/>
    <dgm:cxn modelId="{E2AA109C-FDA8-446A-BE9F-4503466FF2CE}" type="presParOf" srcId="{F746F8B1-6489-47BF-AB9C-479F93E9F593}" destId="{C7FCA07D-DDFA-47A6-9966-7B043F371A14}" srcOrd="1" destOrd="0" presId="urn:microsoft.com/office/officeart/2005/8/layout/lProcess2"/>
    <dgm:cxn modelId="{5DF5C506-9491-49F5-B2BA-79AA032083A0}" type="presParOf" srcId="{F746F8B1-6489-47BF-AB9C-479F93E9F593}" destId="{324CC13C-937C-4CBA-9E13-7488386D4946}" srcOrd="2" destOrd="0" presId="urn:microsoft.com/office/officeart/2005/8/layout/lProcess2"/>
    <dgm:cxn modelId="{04ECDB95-08DC-436A-ADA9-95E7137EEB06}" type="presParOf" srcId="{9B2D7096-DF83-44F0-A740-4697D5DC9C66}" destId="{BAFB41E3-B7FC-4799-ABB7-7EDE3741DBB8}" srcOrd="1" destOrd="0" presId="urn:microsoft.com/office/officeart/2005/8/layout/lProcess2"/>
    <dgm:cxn modelId="{E96903AC-5C9D-46E1-BCAB-CE714769FB14}" type="presParOf" srcId="{9B2D7096-DF83-44F0-A740-4697D5DC9C66}" destId="{4C60B146-9A84-446D-A3EC-7E083D8714A1}" srcOrd="2" destOrd="0" presId="urn:microsoft.com/office/officeart/2005/8/layout/lProcess2"/>
    <dgm:cxn modelId="{58E440E4-DDA0-46B1-9605-480FFB84D0F2}" type="presParOf" srcId="{4C60B146-9A84-446D-A3EC-7E083D8714A1}" destId="{96EC9423-4799-45FF-BBB0-00400E64552B}" srcOrd="0" destOrd="0" presId="urn:microsoft.com/office/officeart/2005/8/layout/lProcess2"/>
    <dgm:cxn modelId="{5F043091-F388-4B50-ACC2-2CC276162BF1}" type="presParOf" srcId="{4C60B146-9A84-446D-A3EC-7E083D8714A1}" destId="{A380A038-570B-4190-A7A3-97FAB74DCA28}" srcOrd="1" destOrd="0" presId="urn:microsoft.com/office/officeart/2005/8/layout/lProcess2"/>
    <dgm:cxn modelId="{A566683C-E71A-4198-8891-AC0E9D4F0D1F}" type="presParOf" srcId="{4C60B146-9A84-446D-A3EC-7E083D8714A1}" destId="{2DA2B069-E788-463F-9EAC-330426C77460}" srcOrd="2" destOrd="0" presId="urn:microsoft.com/office/officeart/2005/8/layout/lProcess2"/>
    <dgm:cxn modelId="{A3243DAC-C606-4402-8569-021CC831763A}" type="presParOf" srcId="{2DA2B069-E788-463F-9EAC-330426C77460}" destId="{6B0AE40F-17D7-46E5-9BD4-E22EDED65C5B}" srcOrd="0" destOrd="0" presId="urn:microsoft.com/office/officeart/2005/8/layout/lProcess2"/>
    <dgm:cxn modelId="{09F6A04B-A2B6-46CD-8384-FA52161582A1}" type="presParOf" srcId="{6B0AE40F-17D7-46E5-9BD4-E22EDED65C5B}" destId="{C5533FAC-FFA5-4DA9-8802-86DB03DB1D15}" srcOrd="0" destOrd="0" presId="urn:microsoft.com/office/officeart/2005/8/layout/lProcess2"/>
    <dgm:cxn modelId="{6B91101B-B6A1-4CD5-A429-5E3A4C339415}" type="presParOf" srcId="{6B0AE40F-17D7-46E5-9BD4-E22EDED65C5B}" destId="{608A41E6-BC8B-4302-AF54-6D72B4BC1B2D}" srcOrd="1" destOrd="0" presId="urn:microsoft.com/office/officeart/2005/8/layout/lProcess2"/>
    <dgm:cxn modelId="{D0BD3660-16E4-4C92-9572-9AD44E8F4B54}" type="presParOf" srcId="{6B0AE40F-17D7-46E5-9BD4-E22EDED65C5B}" destId="{E484ADE1-4304-47C0-8E57-55FD4D52B68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4756E-549F-43EA-AF14-B4E10C174DC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1FECE-9D90-401D-AA44-E539F8A16B9F}">
      <dgm:prSet phldrT="[Text]"/>
      <dgm:spPr/>
      <dgm:t>
        <a:bodyPr/>
        <a:lstStyle/>
        <a:p>
          <a:r>
            <a:rPr lang="en-US" dirty="0" smtClean="0"/>
            <a:t>Signed</a:t>
          </a:r>
          <a:endParaRPr lang="en-US" dirty="0"/>
        </a:p>
      </dgm:t>
    </dgm:pt>
    <dgm:pt modelId="{1EE32574-D0BB-4926-BCA0-0A1F969F4204}" type="parTrans" cxnId="{61701D64-5074-40B4-A6B9-DC5CA88B60D1}">
      <dgm:prSet/>
      <dgm:spPr/>
      <dgm:t>
        <a:bodyPr/>
        <a:lstStyle/>
        <a:p>
          <a:endParaRPr lang="en-US"/>
        </a:p>
      </dgm:t>
    </dgm:pt>
    <dgm:pt modelId="{156EA2EB-CC45-433C-82DC-CDB76EB13E0B}" type="sibTrans" cxnId="{61701D64-5074-40B4-A6B9-DC5CA88B60D1}">
      <dgm:prSet/>
      <dgm:spPr/>
      <dgm:t>
        <a:bodyPr/>
        <a:lstStyle/>
        <a:p>
          <a:endParaRPr lang="en-US"/>
        </a:p>
      </dgm:t>
    </dgm:pt>
    <dgm:pt modelId="{84367CE6-6A7C-4226-9CF0-F47D6BD8BDBC}">
      <dgm:prSet phldrT="[Text]"/>
      <dgm:spPr/>
      <dgm:t>
        <a:bodyPr/>
        <a:lstStyle/>
        <a:p>
          <a:r>
            <a:rPr lang="en-US" dirty="0" err="1" smtClean="0"/>
            <a:t>sbyte</a:t>
          </a:r>
          <a:endParaRPr lang="en-US" dirty="0"/>
        </a:p>
      </dgm:t>
    </dgm:pt>
    <dgm:pt modelId="{52C70631-941D-4AC2-8697-FFE8D8669B9F}" type="parTrans" cxnId="{424BC5F2-E65F-4721-B8AF-DDDD17723422}">
      <dgm:prSet/>
      <dgm:spPr/>
      <dgm:t>
        <a:bodyPr/>
        <a:lstStyle/>
        <a:p>
          <a:endParaRPr lang="en-US"/>
        </a:p>
      </dgm:t>
    </dgm:pt>
    <dgm:pt modelId="{B9FE4612-17C8-483D-8149-EE8338F01216}" type="sibTrans" cxnId="{424BC5F2-E65F-4721-B8AF-DDDD17723422}">
      <dgm:prSet/>
      <dgm:spPr/>
      <dgm:t>
        <a:bodyPr/>
        <a:lstStyle/>
        <a:p>
          <a:endParaRPr lang="en-US"/>
        </a:p>
      </dgm:t>
    </dgm:pt>
    <dgm:pt modelId="{32487378-70C5-4126-ADDF-950617134EEC}">
      <dgm:prSet phldrT="[Text]"/>
      <dgm:spPr/>
      <dgm:t>
        <a:bodyPr/>
        <a:lstStyle/>
        <a:p>
          <a:r>
            <a:rPr lang="en-US" dirty="0" smtClean="0"/>
            <a:t>short</a:t>
          </a:r>
          <a:endParaRPr lang="en-US" dirty="0"/>
        </a:p>
      </dgm:t>
    </dgm:pt>
    <dgm:pt modelId="{E9013688-E5CF-4C1E-8276-7538713ABC96}" type="parTrans" cxnId="{2D949CDE-F0B8-4F04-AF1C-956853A217CC}">
      <dgm:prSet/>
      <dgm:spPr/>
      <dgm:t>
        <a:bodyPr/>
        <a:lstStyle/>
        <a:p>
          <a:endParaRPr lang="en-US"/>
        </a:p>
      </dgm:t>
    </dgm:pt>
    <dgm:pt modelId="{CB89ECDB-706C-46F6-8032-1F1436C03507}" type="sibTrans" cxnId="{2D949CDE-F0B8-4F04-AF1C-956853A217CC}">
      <dgm:prSet/>
      <dgm:spPr/>
      <dgm:t>
        <a:bodyPr/>
        <a:lstStyle/>
        <a:p>
          <a:endParaRPr lang="en-US"/>
        </a:p>
      </dgm:t>
    </dgm:pt>
    <dgm:pt modelId="{A7BBC574-35A2-42CC-A10F-8FE76FDE2504}">
      <dgm:prSet phldrT="[Text]"/>
      <dgm:spPr/>
      <dgm:t>
        <a:bodyPr/>
        <a:lstStyle/>
        <a:p>
          <a:r>
            <a:rPr lang="en-US" dirty="0" smtClean="0"/>
            <a:t>Unsigned</a:t>
          </a:r>
          <a:endParaRPr lang="en-US" dirty="0"/>
        </a:p>
      </dgm:t>
    </dgm:pt>
    <dgm:pt modelId="{8113B101-5BB0-428E-8E69-386E3FACE6DF}" type="parTrans" cxnId="{23CACC12-A851-41E3-9001-3CCD89703C5C}">
      <dgm:prSet/>
      <dgm:spPr/>
      <dgm:t>
        <a:bodyPr/>
        <a:lstStyle/>
        <a:p>
          <a:endParaRPr lang="en-US"/>
        </a:p>
      </dgm:t>
    </dgm:pt>
    <dgm:pt modelId="{AD91D33D-6CCC-42B8-BD90-526C907A71BF}" type="sibTrans" cxnId="{23CACC12-A851-41E3-9001-3CCD89703C5C}">
      <dgm:prSet/>
      <dgm:spPr/>
      <dgm:t>
        <a:bodyPr/>
        <a:lstStyle/>
        <a:p>
          <a:endParaRPr lang="en-US"/>
        </a:p>
      </dgm:t>
    </dgm:pt>
    <dgm:pt modelId="{87CC82ED-2C09-4825-B502-74BCF7BC9AF6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A86DE06F-A750-4350-A93D-C0A16632356D}" type="parTrans" cxnId="{73517528-ED2C-429E-A72D-84C7C0168821}">
      <dgm:prSet/>
      <dgm:spPr/>
      <dgm:t>
        <a:bodyPr/>
        <a:lstStyle/>
        <a:p>
          <a:endParaRPr lang="en-US"/>
        </a:p>
      </dgm:t>
    </dgm:pt>
    <dgm:pt modelId="{77F74568-9354-470F-942B-71348D69E4D2}" type="sibTrans" cxnId="{73517528-ED2C-429E-A72D-84C7C0168821}">
      <dgm:prSet/>
      <dgm:spPr/>
      <dgm:t>
        <a:bodyPr/>
        <a:lstStyle/>
        <a:p>
          <a:endParaRPr lang="en-US"/>
        </a:p>
      </dgm:t>
    </dgm:pt>
    <dgm:pt modelId="{E38E206E-5811-40F3-86EB-ABFA72F77DC3}">
      <dgm:prSet phldrT="[Text]"/>
      <dgm:spPr/>
      <dgm:t>
        <a:bodyPr/>
        <a:lstStyle/>
        <a:p>
          <a:r>
            <a:rPr lang="en-US" dirty="0" err="1" smtClean="0"/>
            <a:t>ushort</a:t>
          </a:r>
          <a:endParaRPr lang="en-US" dirty="0"/>
        </a:p>
      </dgm:t>
    </dgm:pt>
    <dgm:pt modelId="{44C4E235-87FE-4E1D-B793-CC3B261976F2}" type="parTrans" cxnId="{14381BC4-59BC-4ECC-9521-20BD8A04E410}">
      <dgm:prSet/>
      <dgm:spPr/>
      <dgm:t>
        <a:bodyPr/>
        <a:lstStyle/>
        <a:p>
          <a:endParaRPr lang="en-US"/>
        </a:p>
      </dgm:t>
    </dgm:pt>
    <dgm:pt modelId="{515D5754-A9EC-45EF-A6C4-BF7E83426E0A}" type="sibTrans" cxnId="{14381BC4-59BC-4ECC-9521-20BD8A04E410}">
      <dgm:prSet/>
      <dgm:spPr/>
      <dgm:t>
        <a:bodyPr/>
        <a:lstStyle/>
        <a:p>
          <a:endParaRPr lang="en-US"/>
        </a:p>
      </dgm:t>
    </dgm:pt>
    <dgm:pt modelId="{AFECB88B-F72D-4735-9761-CA2F8ED68415}">
      <dgm:prSet/>
      <dgm:spPr/>
      <dgm:t>
        <a:bodyPr/>
        <a:lstStyle/>
        <a:p>
          <a:r>
            <a:rPr lang="en-US" dirty="0" smtClean="0"/>
            <a:t>long</a:t>
          </a:r>
          <a:endParaRPr lang="en-US" dirty="0"/>
        </a:p>
      </dgm:t>
    </dgm:pt>
    <dgm:pt modelId="{C1C4A53A-A6C5-4CA9-AC62-C24C425ACDE3}" type="parTrans" cxnId="{3CA4B9B8-322A-455A-835F-020C1DF942EA}">
      <dgm:prSet/>
      <dgm:spPr/>
      <dgm:t>
        <a:bodyPr/>
        <a:lstStyle/>
        <a:p>
          <a:endParaRPr lang="en-US"/>
        </a:p>
      </dgm:t>
    </dgm:pt>
    <dgm:pt modelId="{AD84C857-7F36-4CCD-A989-DC06E3A5C9B3}" type="sibTrans" cxnId="{3CA4B9B8-322A-455A-835F-020C1DF942EA}">
      <dgm:prSet/>
      <dgm:spPr/>
      <dgm:t>
        <a:bodyPr/>
        <a:lstStyle/>
        <a:p>
          <a:endParaRPr lang="en-US"/>
        </a:p>
      </dgm:t>
    </dgm:pt>
    <dgm:pt modelId="{6C9C5488-D698-4F20-B671-FBA84FCB5EE2}">
      <dgm:prSet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2153AD76-9DC6-4949-A4D8-2EB515D7BAED}" type="parTrans" cxnId="{9EDFDCEA-D7B2-4685-9C81-7E681DFB8C59}">
      <dgm:prSet/>
      <dgm:spPr/>
      <dgm:t>
        <a:bodyPr/>
        <a:lstStyle/>
        <a:p>
          <a:endParaRPr lang="en-US"/>
        </a:p>
      </dgm:t>
    </dgm:pt>
    <dgm:pt modelId="{A9422004-D6DD-4C73-B440-F473AC5F0349}" type="sibTrans" cxnId="{9EDFDCEA-D7B2-4685-9C81-7E681DFB8C59}">
      <dgm:prSet/>
      <dgm:spPr/>
      <dgm:t>
        <a:bodyPr/>
        <a:lstStyle/>
        <a:p>
          <a:endParaRPr lang="en-US"/>
        </a:p>
      </dgm:t>
    </dgm:pt>
    <dgm:pt modelId="{B7D2C83A-1960-4EF5-ABBE-56743E43EA19}">
      <dgm:prSet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86742973-9547-457A-B439-5E5260D25E5B}" type="parTrans" cxnId="{2C0968F0-6200-472D-B031-B2796A06A97B}">
      <dgm:prSet/>
      <dgm:spPr/>
      <dgm:t>
        <a:bodyPr/>
        <a:lstStyle/>
        <a:p>
          <a:endParaRPr lang="en-US"/>
        </a:p>
      </dgm:t>
    </dgm:pt>
    <dgm:pt modelId="{8F1A8AA3-215B-4BBB-BCCF-C729FF0811BC}" type="sibTrans" cxnId="{2C0968F0-6200-472D-B031-B2796A06A97B}">
      <dgm:prSet/>
      <dgm:spPr/>
      <dgm:t>
        <a:bodyPr/>
        <a:lstStyle/>
        <a:p>
          <a:endParaRPr lang="en-US"/>
        </a:p>
      </dgm:t>
    </dgm:pt>
    <dgm:pt modelId="{AD83288A-870A-494C-A23D-F20B88F3AFFD}">
      <dgm:prSet/>
      <dgm:spPr/>
      <dgm:t>
        <a:bodyPr/>
        <a:lstStyle/>
        <a:p>
          <a:r>
            <a:rPr lang="en-US" dirty="0" err="1" smtClean="0"/>
            <a:t>ulong</a:t>
          </a:r>
          <a:endParaRPr lang="en-US" dirty="0"/>
        </a:p>
      </dgm:t>
    </dgm:pt>
    <dgm:pt modelId="{73B6A7BB-603D-476A-B928-C6E9CD45C2E7}" type="parTrans" cxnId="{5ED4880D-F664-4041-B12C-1D3D128F602A}">
      <dgm:prSet/>
      <dgm:spPr/>
      <dgm:t>
        <a:bodyPr/>
        <a:lstStyle/>
        <a:p>
          <a:endParaRPr lang="en-US"/>
        </a:p>
      </dgm:t>
    </dgm:pt>
    <dgm:pt modelId="{F9280588-8A97-49FF-90D2-2A78C5DE2CBE}" type="sibTrans" cxnId="{5ED4880D-F664-4041-B12C-1D3D128F602A}">
      <dgm:prSet/>
      <dgm:spPr/>
      <dgm:t>
        <a:bodyPr/>
        <a:lstStyle/>
        <a:p>
          <a:endParaRPr lang="en-US"/>
        </a:p>
      </dgm:t>
    </dgm:pt>
    <dgm:pt modelId="{2D910C1D-CAA1-42C7-BB29-9BCFA3D1F06F}">
      <dgm:prSet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6BBF078B-1159-47F2-9866-580356815839}" type="parTrans" cxnId="{78429453-ADDD-42FF-901E-DA4FB5CAFAAD}">
      <dgm:prSet/>
      <dgm:spPr/>
      <dgm:t>
        <a:bodyPr/>
        <a:lstStyle/>
        <a:p>
          <a:endParaRPr lang="en-US"/>
        </a:p>
      </dgm:t>
    </dgm:pt>
    <dgm:pt modelId="{623E461C-394F-414F-8F9A-FC481934D13B}" type="sibTrans" cxnId="{78429453-ADDD-42FF-901E-DA4FB5CAFAAD}">
      <dgm:prSet/>
      <dgm:spPr/>
      <dgm:t>
        <a:bodyPr/>
        <a:lstStyle/>
        <a:p>
          <a:endParaRPr lang="en-US"/>
        </a:p>
      </dgm:t>
    </dgm:pt>
    <dgm:pt modelId="{9B2D7096-DF83-44F0-A740-4697D5DC9C66}" type="pres">
      <dgm:prSet presAssocID="{46E4756E-549F-43EA-AF14-B4E10C174D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DD8B-6A44-481B-A2E9-D920EB4B786D}" type="pres">
      <dgm:prSet presAssocID="{2711FECE-9D90-401D-AA44-E539F8A16B9F}" presName="compNode" presStyleCnt="0"/>
      <dgm:spPr/>
    </dgm:pt>
    <dgm:pt modelId="{4D289D23-39B5-430C-BE8E-E7CD71B1F52B}" type="pres">
      <dgm:prSet presAssocID="{2711FECE-9D90-401D-AA44-E539F8A16B9F}" presName="aNode" presStyleLbl="bgShp" presStyleIdx="0" presStyleCnt="2"/>
      <dgm:spPr/>
      <dgm:t>
        <a:bodyPr/>
        <a:lstStyle/>
        <a:p>
          <a:endParaRPr lang="en-US"/>
        </a:p>
      </dgm:t>
    </dgm:pt>
    <dgm:pt modelId="{B166FEFF-1DFB-4148-B352-2B7114C89603}" type="pres">
      <dgm:prSet presAssocID="{2711FECE-9D90-401D-AA44-E539F8A16B9F}" presName="textNode" presStyleLbl="bgShp" presStyleIdx="0" presStyleCnt="2"/>
      <dgm:spPr/>
      <dgm:t>
        <a:bodyPr/>
        <a:lstStyle/>
        <a:p>
          <a:endParaRPr lang="en-US"/>
        </a:p>
      </dgm:t>
    </dgm:pt>
    <dgm:pt modelId="{217959BB-3605-41EB-8BC5-C415D489DF67}" type="pres">
      <dgm:prSet presAssocID="{2711FECE-9D90-401D-AA44-E539F8A16B9F}" presName="compChildNode" presStyleCnt="0"/>
      <dgm:spPr/>
    </dgm:pt>
    <dgm:pt modelId="{F746F8B1-6489-47BF-AB9C-479F93E9F593}" type="pres">
      <dgm:prSet presAssocID="{2711FECE-9D90-401D-AA44-E539F8A16B9F}" presName="theInnerList" presStyleCnt="0"/>
      <dgm:spPr/>
    </dgm:pt>
    <dgm:pt modelId="{497D270C-64A0-4AF0-9638-7754C3E3F869}" type="pres">
      <dgm:prSet presAssocID="{84367CE6-6A7C-4226-9CF0-F47D6BD8BDBC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A07D-DDFA-47A6-9966-7B043F371A14}" type="pres">
      <dgm:prSet presAssocID="{84367CE6-6A7C-4226-9CF0-F47D6BD8BDBC}" presName="aSpace2" presStyleCnt="0"/>
      <dgm:spPr/>
    </dgm:pt>
    <dgm:pt modelId="{324CC13C-937C-4CBA-9E13-7488386D4946}" type="pres">
      <dgm:prSet presAssocID="{32487378-70C5-4126-ADDF-950617134EEC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562F6-E345-4148-8956-63B0889902F9}" type="pres">
      <dgm:prSet presAssocID="{32487378-70C5-4126-ADDF-950617134EEC}" presName="aSpace2" presStyleCnt="0"/>
      <dgm:spPr/>
    </dgm:pt>
    <dgm:pt modelId="{83ED414F-68CE-4383-985C-B461EE0DC647}" type="pres">
      <dgm:prSet presAssocID="{AFECB88B-F72D-4735-9761-CA2F8ED68415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FA5FF-B12B-42CA-8B24-C9DE5649428D}" type="pres">
      <dgm:prSet presAssocID="{AFECB88B-F72D-4735-9761-CA2F8ED68415}" presName="aSpace2" presStyleCnt="0"/>
      <dgm:spPr/>
    </dgm:pt>
    <dgm:pt modelId="{002341DD-412B-45C5-A221-1CF2E3B08C25}" type="pres">
      <dgm:prSet presAssocID="{6C9C5488-D698-4F20-B671-FBA84FCB5EE2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BD6BC-89FE-4B51-9427-0DDC4650177E}" type="pres">
      <dgm:prSet presAssocID="{6C9C5488-D698-4F20-B671-FBA84FCB5EE2}" presName="aSpace2" presStyleCnt="0"/>
      <dgm:spPr/>
    </dgm:pt>
    <dgm:pt modelId="{3A81D626-9457-4D77-A9E2-A4DC386ADED3}" type="pres">
      <dgm:prSet presAssocID="{B7D2C83A-1960-4EF5-ABBE-56743E43EA19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B41E3-B7FC-4799-ABB7-7EDE3741DBB8}" type="pres">
      <dgm:prSet presAssocID="{2711FECE-9D90-401D-AA44-E539F8A16B9F}" presName="aSpace" presStyleCnt="0"/>
      <dgm:spPr/>
    </dgm:pt>
    <dgm:pt modelId="{4C60B146-9A84-446D-A3EC-7E083D8714A1}" type="pres">
      <dgm:prSet presAssocID="{A7BBC574-35A2-42CC-A10F-8FE76FDE2504}" presName="compNode" presStyleCnt="0"/>
      <dgm:spPr/>
    </dgm:pt>
    <dgm:pt modelId="{96EC9423-4799-45FF-BBB0-00400E64552B}" type="pres">
      <dgm:prSet presAssocID="{A7BBC574-35A2-42CC-A10F-8FE76FDE2504}" presName="aNode" presStyleLbl="bgShp" presStyleIdx="1" presStyleCnt="2"/>
      <dgm:spPr/>
      <dgm:t>
        <a:bodyPr/>
        <a:lstStyle/>
        <a:p>
          <a:endParaRPr lang="en-US"/>
        </a:p>
      </dgm:t>
    </dgm:pt>
    <dgm:pt modelId="{A380A038-570B-4190-A7A3-97FAB74DCA28}" type="pres">
      <dgm:prSet presAssocID="{A7BBC574-35A2-42CC-A10F-8FE76FDE2504}" presName="textNode" presStyleLbl="bgShp" presStyleIdx="1" presStyleCnt="2"/>
      <dgm:spPr/>
      <dgm:t>
        <a:bodyPr/>
        <a:lstStyle/>
        <a:p>
          <a:endParaRPr lang="en-US"/>
        </a:p>
      </dgm:t>
    </dgm:pt>
    <dgm:pt modelId="{2DA2B069-E788-463F-9EAC-330426C77460}" type="pres">
      <dgm:prSet presAssocID="{A7BBC574-35A2-42CC-A10F-8FE76FDE2504}" presName="compChildNode" presStyleCnt="0"/>
      <dgm:spPr/>
    </dgm:pt>
    <dgm:pt modelId="{6B0AE40F-17D7-46E5-9BD4-E22EDED65C5B}" type="pres">
      <dgm:prSet presAssocID="{A7BBC574-35A2-42CC-A10F-8FE76FDE2504}" presName="theInnerList" presStyleCnt="0"/>
      <dgm:spPr/>
    </dgm:pt>
    <dgm:pt modelId="{C5533FAC-FFA5-4DA9-8802-86DB03DB1D15}" type="pres">
      <dgm:prSet presAssocID="{87CC82ED-2C09-4825-B502-74BCF7BC9AF6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A41E6-BC8B-4302-AF54-6D72B4BC1B2D}" type="pres">
      <dgm:prSet presAssocID="{87CC82ED-2C09-4825-B502-74BCF7BC9AF6}" presName="aSpace2" presStyleCnt="0"/>
      <dgm:spPr/>
    </dgm:pt>
    <dgm:pt modelId="{E484ADE1-4304-47C0-8E57-55FD4D52B68F}" type="pres">
      <dgm:prSet presAssocID="{E38E206E-5811-40F3-86EB-ABFA72F77DC3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B8658-B532-42C9-B6FF-B60D77C74358}" type="pres">
      <dgm:prSet presAssocID="{E38E206E-5811-40F3-86EB-ABFA72F77DC3}" presName="aSpace2" presStyleCnt="0"/>
      <dgm:spPr/>
    </dgm:pt>
    <dgm:pt modelId="{3170550E-CDD0-45BA-9D40-A323C4F09C83}" type="pres">
      <dgm:prSet presAssocID="{AD83288A-870A-494C-A23D-F20B88F3AFF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89A6-91C7-4AF4-9A10-113DC32E1346}" type="pres">
      <dgm:prSet presAssocID="{AD83288A-870A-494C-A23D-F20B88F3AFFD}" presName="aSpace2" presStyleCnt="0"/>
      <dgm:spPr/>
    </dgm:pt>
    <dgm:pt modelId="{72CC01C2-361C-4C2D-9008-0CA67BCE0C80}" type="pres">
      <dgm:prSet presAssocID="{2D910C1D-CAA1-42C7-BB29-9BCFA3D1F06F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30ED6B-CA0B-4049-8037-B34D4F655E29}" type="presOf" srcId="{AFECB88B-F72D-4735-9761-CA2F8ED68415}" destId="{83ED414F-68CE-4383-985C-B461EE0DC647}" srcOrd="0" destOrd="0" presId="urn:microsoft.com/office/officeart/2005/8/layout/lProcess2"/>
    <dgm:cxn modelId="{24CC2749-788F-4840-B583-97FFB797661B}" type="presOf" srcId="{A7BBC574-35A2-42CC-A10F-8FE76FDE2504}" destId="{96EC9423-4799-45FF-BBB0-00400E64552B}" srcOrd="0" destOrd="0" presId="urn:microsoft.com/office/officeart/2005/8/layout/lProcess2"/>
    <dgm:cxn modelId="{8ECD532C-1ABF-49C2-BFAA-889847521EDC}" type="presOf" srcId="{2D910C1D-CAA1-42C7-BB29-9BCFA3D1F06F}" destId="{72CC01C2-361C-4C2D-9008-0CA67BCE0C80}" srcOrd="0" destOrd="0" presId="urn:microsoft.com/office/officeart/2005/8/layout/lProcess2"/>
    <dgm:cxn modelId="{23CACC12-A851-41E3-9001-3CCD89703C5C}" srcId="{46E4756E-549F-43EA-AF14-B4E10C174DC4}" destId="{A7BBC574-35A2-42CC-A10F-8FE76FDE2504}" srcOrd="1" destOrd="0" parTransId="{8113B101-5BB0-428E-8E69-386E3FACE6DF}" sibTransId="{AD91D33D-6CCC-42B8-BD90-526C907A71BF}"/>
    <dgm:cxn modelId="{588F1FE2-A472-45A6-961D-6D5273FCE18F}" type="presOf" srcId="{32487378-70C5-4126-ADDF-950617134EEC}" destId="{324CC13C-937C-4CBA-9E13-7488386D4946}" srcOrd="0" destOrd="0" presId="urn:microsoft.com/office/officeart/2005/8/layout/lProcess2"/>
    <dgm:cxn modelId="{679ACE60-D0FC-4D91-B9B1-D514F1793180}" type="presOf" srcId="{A7BBC574-35A2-42CC-A10F-8FE76FDE2504}" destId="{A380A038-570B-4190-A7A3-97FAB74DCA28}" srcOrd="1" destOrd="0" presId="urn:microsoft.com/office/officeart/2005/8/layout/lProcess2"/>
    <dgm:cxn modelId="{4D1525A0-0BA6-484A-8AC6-1E0FE796512F}" type="presOf" srcId="{84367CE6-6A7C-4226-9CF0-F47D6BD8BDBC}" destId="{497D270C-64A0-4AF0-9638-7754C3E3F869}" srcOrd="0" destOrd="0" presId="urn:microsoft.com/office/officeart/2005/8/layout/lProcess2"/>
    <dgm:cxn modelId="{F152B676-2CD0-4655-87BA-4DB5C2B0F1B9}" type="presOf" srcId="{2711FECE-9D90-401D-AA44-E539F8A16B9F}" destId="{B166FEFF-1DFB-4148-B352-2B7114C89603}" srcOrd="1" destOrd="0" presId="urn:microsoft.com/office/officeart/2005/8/layout/lProcess2"/>
    <dgm:cxn modelId="{E506E02F-CFAC-4475-BEE7-81322C7263D3}" type="presOf" srcId="{6C9C5488-D698-4F20-B671-FBA84FCB5EE2}" destId="{002341DD-412B-45C5-A221-1CF2E3B08C25}" srcOrd="0" destOrd="0" presId="urn:microsoft.com/office/officeart/2005/8/layout/lProcess2"/>
    <dgm:cxn modelId="{14381BC4-59BC-4ECC-9521-20BD8A04E410}" srcId="{A7BBC574-35A2-42CC-A10F-8FE76FDE2504}" destId="{E38E206E-5811-40F3-86EB-ABFA72F77DC3}" srcOrd="1" destOrd="0" parTransId="{44C4E235-87FE-4E1D-B793-CC3B261976F2}" sibTransId="{515D5754-A9EC-45EF-A6C4-BF7E83426E0A}"/>
    <dgm:cxn modelId="{2C0968F0-6200-472D-B031-B2796A06A97B}" srcId="{2711FECE-9D90-401D-AA44-E539F8A16B9F}" destId="{B7D2C83A-1960-4EF5-ABBE-56743E43EA19}" srcOrd="4" destOrd="0" parTransId="{86742973-9547-457A-B439-5E5260D25E5B}" sibTransId="{8F1A8AA3-215B-4BBB-BCCF-C729FF0811BC}"/>
    <dgm:cxn modelId="{73517528-ED2C-429E-A72D-84C7C0168821}" srcId="{A7BBC574-35A2-42CC-A10F-8FE76FDE2504}" destId="{87CC82ED-2C09-4825-B502-74BCF7BC9AF6}" srcOrd="0" destOrd="0" parTransId="{A86DE06F-A750-4350-A93D-C0A16632356D}" sibTransId="{77F74568-9354-470F-942B-71348D69E4D2}"/>
    <dgm:cxn modelId="{424BC5F2-E65F-4721-B8AF-DDDD17723422}" srcId="{2711FECE-9D90-401D-AA44-E539F8A16B9F}" destId="{84367CE6-6A7C-4226-9CF0-F47D6BD8BDBC}" srcOrd="0" destOrd="0" parTransId="{52C70631-941D-4AC2-8697-FFE8D8669B9F}" sibTransId="{B9FE4612-17C8-483D-8149-EE8338F01216}"/>
    <dgm:cxn modelId="{8EC30971-3C80-491C-AED2-E93AA3A45BC5}" type="presOf" srcId="{E38E206E-5811-40F3-86EB-ABFA72F77DC3}" destId="{E484ADE1-4304-47C0-8E57-55FD4D52B68F}" srcOrd="0" destOrd="0" presId="urn:microsoft.com/office/officeart/2005/8/layout/lProcess2"/>
    <dgm:cxn modelId="{3CA4B9B8-322A-455A-835F-020C1DF942EA}" srcId="{2711FECE-9D90-401D-AA44-E539F8A16B9F}" destId="{AFECB88B-F72D-4735-9761-CA2F8ED68415}" srcOrd="2" destOrd="0" parTransId="{C1C4A53A-A6C5-4CA9-AC62-C24C425ACDE3}" sibTransId="{AD84C857-7F36-4CCD-A989-DC06E3A5C9B3}"/>
    <dgm:cxn modelId="{0D7DEBB0-E11A-4FC5-AA30-472B4BACE04F}" type="presOf" srcId="{46E4756E-549F-43EA-AF14-B4E10C174DC4}" destId="{9B2D7096-DF83-44F0-A740-4697D5DC9C66}" srcOrd="0" destOrd="0" presId="urn:microsoft.com/office/officeart/2005/8/layout/lProcess2"/>
    <dgm:cxn modelId="{60A7CEED-9DEA-4EBF-BD9E-A6E63FB21744}" type="presOf" srcId="{B7D2C83A-1960-4EF5-ABBE-56743E43EA19}" destId="{3A81D626-9457-4D77-A9E2-A4DC386ADED3}" srcOrd="0" destOrd="0" presId="urn:microsoft.com/office/officeart/2005/8/layout/lProcess2"/>
    <dgm:cxn modelId="{2D949CDE-F0B8-4F04-AF1C-956853A217CC}" srcId="{2711FECE-9D90-401D-AA44-E539F8A16B9F}" destId="{32487378-70C5-4126-ADDF-950617134EEC}" srcOrd="1" destOrd="0" parTransId="{E9013688-E5CF-4C1E-8276-7538713ABC96}" sibTransId="{CB89ECDB-706C-46F6-8032-1F1436C03507}"/>
    <dgm:cxn modelId="{CA9E9309-425A-4021-9C41-93473C094272}" type="presOf" srcId="{87CC82ED-2C09-4825-B502-74BCF7BC9AF6}" destId="{C5533FAC-FFA5-4DA9-8802-86DB03DB1D15}" srcOrd="0" destOrd="0" presId="urn:microsoft.com/office/officeart/2005/8/layout/lProcess2"/>
    <dgm:cxn modelId="{196F9F37-4F6C-4F28-881B-F5101173F5D5}" type="presOf" srcId="{AD83288A-870A-494C-A23D-F20B88F3AFFD}" destId="{3170550E-CDD0-45BA-9D40-A323C4F09C83}" srcOrd="0" destOrd="0" presId="urn:microsoft.com/office/officeart/2005/8/layout/lProcess2"/>
    <dgm:cxn modelId="{1EECCBDF-93C2-44BB-9A48-D64A26A2EFD1}" type="presOf" srcId="{2711FECE-9D90-401D-AA44-E539F8A16B9F}" destId="{4D289D23-39B5-430C-BE8E-E7CD71B1F52B}" srcOrd="0" destOrd="0" presId="urn:microsoft.com/office/officeart/2005/8/layout/lProcess2"/>
    <dgm:cxn modelId="{61701D64-5074-40B4-A6B9-DC5CA88B60D1}" srcId="{46E4756E-549F-43EA-AF14-B4E10C174DC4}" destId="{2711FECE-9D90-401D-AA44-E539F8A16B9F}" srcOrd="0" destOrd="0" parTransId="{1EE32574-D0BB-4926-BCA0-0A1F969F4204}" sibTransId="{156EA2EB-CC45-433C-82DC-CDB76EB13E0B}"/>
    <dgm:cxn modelId="{9EDFDCEA-D7B2-4685-9C81-7E681DFB8C59}" srcId="{2711FECE-9D90-401D-AA44-E539F8A16B9F}" destId="{6C9C5488-D698-4F20-B671-FBA84FCB5EE2}" srcOrd="3" destOrd="0" parTransId="{2153AD76-9DC6-4949-A4D8-2EB515D7BAED}" sibTransId="{A9422004-D6DD-4C73-B440-F473AC5F0349}"/>
    <dgm:cxn modelId="{5ED4880D-F664-4041-B12C-1D3D128F602A}" srcId="{A7BBC574-35A2-42CC-A10F-8FE76FDE2504}" destId="{AD83288A-870A-494C-A23D-F20B88F3AFFD}" srcOrd="2" destOrd="0" parTransId="{73B6A7BB-603D-476A-B928-C6E9CD45C2E7}" sibTransId="{F9280588-8A97-49FF-90D2-2A78C5DE2CBE}"/>
    <dgm:cxn modelId="{78429453-ADDD-42FF-901E-DA4FB5CAFAAD}" srcId="{A7BBC574-35A2-42CC-A10F-8FE76FDE2504}" destId="{2D910C1D-CAA1-42C7-BB29-9BCFA3D1F06F}" srcOrd="3" destOrd="0" parTransId="{6BBF078B-1159-47F2-9866-580356815839}" sibTransId="{623E461C-394F-414F-8F9A-FC481934D13B}"/>
    <dgm:cxn modelId="{FCB429FB-86A5-4AB0-8431-81E4395368AB}" type="presParOf" srcId="{9B2D7096-DF83-44F0-A740-4697D5DC9C66}" destId="{1BFCDD8B-6A44-481B-A2E9-D920EB4B786D}" srcOrd="0" destOrd="0" presId="urn:microsoft.com/office/officeart/2005/8/layout/lProcess2"/>
    <dgm:cxn modelId="{F48241F3-3248-41C3-8B7B-606A671FABB9}" type="presParOf" srcId="{1BFCDD8B-6A44-481B-A2E9-D920EB4B786D}" destId="{4D289D23-39B5-430C-BE8E-E7CD71B1F52B}" srcOrd="0" destOrd="0" presId="urn:microsoft.com/office/officeart/2005/8/layout/lProcess2"/>
    <dgm:cxn modelId="{5E2E886F-E4E9-483B-9EB7-9D8985198873}" type="presParOf" srcId="{1BFCDD8B-6A44-481B-A2E9-D920EB4B786D}" destId="{B166FEFF-1DFB-4148-B352-2B7114C89603}" srcOrd="1" destOrd="0" presId="urn:microsoft.com/office/officeart/2005/8/layout/lProcess2"/>
    <dgm:cxn modelId="{28499EE7-C77A-45F5-A108-B1C72613CCBC}" type="presParOf" srcId="{1BFCDD8B-6A44-481B-A2E9-D920EB4B786D}" destId="{217959BB-3605-41EB-8BC5-C415D489DF67}" srcOrd="2" destOrd="0" presId="urn:microsoft.com/office/officeart/2005/8/layout/lProcess2"/>
    <dgm:cxn modelId="{22B07848-A1C7-4AAA-BC95-35E999A551C1}" type="presParOf" srcId="{217959BB-3605-41EB-8BC5-C415D489DF67}" destId="{F746F8B1-6489-47BF-AB9C-479F93E9F593}" srcOrd="0" destOrd="0" presId="urn:microsoft.com/office/officeart/2005/8/layout/lProcess2"/>
    <dgm:cxn modelId="{382D04EC-6D43-4D9C-AE6F-907CE6FE01DC}" type="presParOf" srcId="{F746F8B1-6489-47BF-AB9C-479F93E9F593}" destId="{497D270C-64A0-4AF0-9638-7754C3E3F869}" srcOrd="0" destOrd="0" presId="urn:microsoft.com/office/officeart/2005/8/layout/lProcess2"/>
    <dgm:cxn modelId="{DA89956F-A2BC-494F-9B5C-65BD2BAA496E}" type="presParOf" srcId="{F746F8B1-6489-47BF-AB9C-479F93E9F593}" destId="{C7FCA07D-DDFA-47A6-9966-7B043F371A14}" srcOrd="1" destOrd="0" presId="urn:microsoft.com/office/officeart/2005/8/layout/lProcess2"/>
    <dgm:cxn modelId="{DFD5A5F7-ADAF-4257-AA00-D569AEA304F2}" type="presParOf" srcId="{F746F8B1-6489-47BF-AB9C-479F93E9F593}" destId="{324CC13C-937C-4CBA-9E13-7488386D4946}" srcOrd="2" destOrd="0" presId="urn:microsoft.com/office/officeart/2005/8/layout/lProcess2"/>
    <dgm:cxn modelId="{588035D9-075A-42F9-83CD-D70B77CE3A69}" type="presParOf" srcId="{F746F8B1-6489-47BF-AB9C-479F93E9F593}" destId="{3A4562F6-E345-4148-8956-63B0889902F9}" srcOrd="3" destOrd="0" presId="urn:microsoft.com/office/officeart/2005/8/layout/lProcess2"/>
    <dgm:cxn modelId="{66055B73-E682-4ABB-B9FD-CDDF59FD3587}" type="presParOf" srcId="{F746F8B1-6489-47BF-AB9C-479F93E9F593}" destId="{83ED414F-68CE-4383-985C-B461EE0DC647}" srcOrd="4" destOrd="0" presId="urn:microsoft.com/office/officeart/2005/8/layout/lProcess2"/>
    <dgm:cxn modelId="{D32035B4-5FAB-4F4E-9F1C-D76520F76DEF}" type="presParOf" srcId="{F746F8B1-6489-47BF-AB9C-479F93E9F593}" destId="{138FA5FF-B12B-42CA-8B24-C9DE5649428D}" srcOrd="5" destOrd="0" presId="urn:microsoft.com/office/officeart/2005/8/layout/lProcess2"/>
    <dgm:cxn modelId="{79B8A24C-2B29-4C7C-92C9-404D10BDAEB1}" type="presParOf" srcId="{F746F8B1-6489-47BF-AB9C-479F93E9F593}" destId="{002341DD-412B-45C5-A221-1CF2E3B08C25}" srcOrd="6" destOrd="0" presId="urn:microsoft.com/office/officeart/2005/8/layout/lProcess2"/>
    <dgm:cxn modelId="{F66BFCDE-0072-4D6B-AE00-E5682733D86C}" type="presParOf" srcId="{F746F8B1-6489-47BF-AB9C-479F93E9F593}" destId="{B8EBD6BC-89FE-4B51-9427-0DDC4650177E}" srcOrd="7" destOrd="0" presId="urn:microsoft.com/office/officeart/2005/8/layout/lProcess2"/>
    <dgm:cxn modelId="{12209CCE-1246-4FC9-B2F8-698A848D4208}" type="presParOf" srcId="{F746F8B1-6489-47BF-AB9C-479F93E9F593}" destId="{3A81D626-9457-4D77-A9E2-A4DC386ADED3}" srcOrd="8" destOrd="0" presId="urn:microsoft.com/office/officeart/2005/8/layout/lProcess2"/>
    <dgm:cxn modelId="{CF2A92E6-F6E6-450F-A9B8-8CA8975F9919}" type="presParOf" srcId="{9B2D7096-DF83-44F0-A740-4697D5DC9C66}" destId="{BAFB41E3-B7FC-4799-ABB7-7EDE3741DBB8}" srcOrd="1" destOrd="0" presId="urn:microsoft.com/office/officeart/2005/8/layout/lProcess2"/>
    <dgm:cxn modelId="{5BD52AEC-8C05-4342-8DE1-98BE610259DB}" type="presParOf" srcId="{9B2D7096-DF83-44F0-A740-4697D5DC9C66}" destId="{4C60B146-9A84-446D-A3EC-7E083D8714A1}" srcOrd="2" destOrd="0" presId="urn:microsoft.com/office/officeart/2005/8/layout/lProcess2"/>
    <dgm:cxn modelId="{7093CF87-DB3D-4370-804E-1A0E6FD06886}" type="presParOf" srcId="{4C60B146-9A84-446D-A3EC-7E083D8714A1}" destId="{96EC9423-4799-45FF-BBB0-00400E64552B}" srcOrd="0" destOrd="0" presId="urn:microsoft.com/office/officeart/2005/8/layout/lProcess2"/>
    <dgm:cxn modelId="{35875983-BAC6-47C9-960E-6C3E6E89F205}" type="presParOf" srcId="{4C60B146-9A84-446D-A3EC-7E083D8714A1}" destId="{A380A038-570B-4190-A7A3-97FAB74DCA28}" srcOrd="1" destOrd="0" presId="urn:microsoft.com/office/officeart/2005/8/layout/lProcess2"/>
    <dgm:cxn modelId="{6F5C5A5E-793A-4CF6-BF3B-B5F5970C29F5}" type="presParOf" srcId="{4C60B146-9A84-446D-A3EC-7E083D8714A1}" destId="{2DA2B069-E788-463F-9EAC-330426C77460}" srcOrd="2" destOrd="0" presId="urn:microsoft.com/office/officeart/2005/8/layout/lProcess2"/>
    <dgm:cxn modelId="{17881AF1-3D1B-4D65-BE9B-FD79F097D10C}" type="presParOf" srcId="{2DA2B069-E788-463F-9EAC-330426C77460}" destId="{6B0AE40F-17D7-46E5-9BD4-E22EDED65C5B}" srcOrd="0" destOrd="0" presId="urn:microsoft.com/office/officeart/2005/8/layout/lProcess2"/>
    <dgm:cxn modelId="{B334254E-F371-4E30-A50A-25AA4A8A2D1E}" type="presParOf" srcId="{6B0AE40F-17D7-46E5-9BD4-E22EDED65C5B}" destId="{C5533FAC-FFA5-4DA9-8802-86DB03DB1D15}" srcOrd="0" destOrd="0" presId="urn:microsoft.com/office/officeart/2005/8/layout/lProcess2"/>
    <dgm:cxn modelId="{FF4D2607-6BAD-4FBA-9120-6B415A9DAFAF}" type="presParOf" srcId="{6B0AE40F-17D7-46E5-9BD4-E22EDED65C5B}" destId="{608A41E6-BC8B-4302-AF54-6D72B4BC1B2D}" srcOrd="1" destOrd="0" presId="urn:microsoft.com/office/officeart/2005/8/layout/lProcess2"/>
    <dgm:cxn modelId="{B174AE93-FBD7-4582-B358-AE8B95E984F2}" type="presParOf" srcId="{6B0AE40F-17D7-46E5-9BD4-E22EDED65C5B}" destId="{E484ADE1-4304-47C0-8E57-55FD4D52B68F}" srcOrd="2" destOrd="0" presId="urn:microsoft.com/office/officeart/2005/8/layout/lProcess2"/>
    <dgm:cxn modelId="{5D870108-6D73-41E1-8265-1ACE8E78B9A2}" type="presParOf" srcId="{6B0AE40F-17D7-46E5-9BD4-E22EDED65C5B}" destId="{1EFB8658-B532-42C9-B6FF-B60D77C74358}" srcOrd="3" destOrd="0" presId="urn:microsoft.com/office/officeart/2005/8/layout/lProcess2"/>
    <dgm:cxn modelId="{9C70A7E8-1B3A-46BC-855D-592B9967E178}" type="presParOf" srcId="{6B0AE40F-17D7-46E5-9BD4-E22EDED65C5B}" destId="{3170550E-CDD0-45BA-9D40-A323C4F09C83}" srcOrd="4" destOrd="0" presId="urn:microsoft.com/office/officeart/2005/8/layout/lProcess2"/>
    <dgm:cxn modelId="{B9BDFB52-8C03-499C-9180-380203FA2973}" type="presParOf" srcId="{6B0AE40F-17D7-46E5-9BD4-E22EDED65C5B}" destId="{C74389A6-91C7-4AF4-9A10-113DC32E1346}" srcOrd="5" destOrd="0" presId="urn:microsoft.com/office/officeart/2005/8/layout/lProcess2"/>
    <dgm:cxn modelId="{DB6876D2-0FD3-4261-B3A9-A437447F3526}" type="presParOf" srcId="{6B0AE40F-17D7-46E5-9BD4-E22EDED65C5B}" destId="{72CC01C2-361C-4C2D-9008-0CA67BCE0C8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76A7B9-7FAB-4FC4-AAA4-D18B0466EBB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5348C-CC3C-4D2A-8AB0-DE700031EED4}">
      <dgm:prSet phldrT="[Text]"/>
      <dgm:spPr/>
      <dgm:t>
        <a:bodyPr/>
        <a:lstStyle/>
        <a:p>
          <a:r>
            <a:rPr lang="en-US" dirty="0" smtClean="0"/>
            <a:t>Primitive </a:t>
          </a:r>
          <a:r>
            <a:rPr lang="en-US" dirty="0" err="1" smtClean="0"/>
            <a:t>datatype</a:t>
          </a:r>
          <a:endParaRPr lang="en-US" dirty="0"/>
        </a:p>
      </dgm:t>
    </dgm:pt>
    <dgm:pt modelId="{15539546-846F-4176-B921-FE71CC43044F}" type="parTrans" cxnId="{004FF498-C0AE-4A76-AA83-FADA154EF94D}">
      <dgm:prSet/>
      <dgm:spPr/>
      <dgm:t>
        <a:bodyPr/>
        <a:lstStyle/>
        <a:p>
          <a:endParaRPr lang="en-US"/>
        </a:p>
      </dgm:t>
    </dgm:pt>
    <dgm:pt modelId="{E2DD0261-1723-4356-8254-421A14494E0B}" type="sibTrans" cxnId="{004FF498-C0AE-4A76-AA83-FADA154EF94D}">
      <dgm:prSet/>
      <dgm:spPr/>
      <dgm:t>
        <a:bodyPr/>
        <a:lstStyle/>
        <a:p>
          <a:endParaRPr lang="en-US"/>
        </a:p>
      </dgm:t>
    </dgm:pt>
    <dgm:pt modelId="{58B501C4-4810-400F-8614-3E00CB673B35}">
      <dgm:prSet phldrT="[Text]"/>
      <dgm:spPr/>
      <dgm:t>
        <a:bodyPr/>
        <a:lstStyle/>
        <a:p>
          <a:r>
            <a:rPr lang="en-US" dirty="0" smtClean="0"/>
            <a:t>Min</a:t>
          </a:r>
          <a:endParaRPr lang="en-US" dirty="0"/>
        </a:p>
      </dgm:t>
    </dgm:pt>
    <dgm:pt modelId="{192C24E1-5EC8-4CA1-A4FC-E2A5B34E5D2B}" type="parTrans" cxnId="{ABAA4080-AEED-4B86-8DBC-455DAFC9C7DD}">
      <dgm:prSet/>
      <dgm:spPr/>
      <dgm:t>
        <a:bodyPr/>
        <a:lstStyle/>
        <a:p>
          <a:endParaRPr lang="en-US"/>
        </a:p>
      </dgm:t>
    </dgm:pt>
    <dgm:pt modelId="{1602A4CF-37B1-4D55-ADDA-0776E2FC0970}" type="sibTrans" cxnId="{ABAA4080-AEED-4B86-8DBC-455DAFC9C7DD}">
      <dgm:prSet/>
      <dgm:spPr/>
      <dgm:t>
        <a:bodyPr/>
        <a:lstStyle/>
        <a:p>
          <a:endParaRPr lang="en-US"/>
        </a:p>
      </dgm:t>
    </dgm:pt>
    <dgm:pt modelId="{31F0A3F7-505E-4E1C-91E9-40C29798F66D}">
      <dgm:prSet phldrT="[Text]"/>
      <dgm:spPr/>
      <dgm:t>
        <a:bodyPr/>
        <a:lstStyle/>
        <a:p>
          <a:r>
            <a:rPr lang="en-US" dirty="0" smtClean="0"/>
            <a:t>Max</a:t>
          </a:r>
          <a:endParaRPr lang="en-US" dirty="0"/>
        </a:p>
      </dgm:t>
    </dgm:pt>
    <dgm:pt modelId="{D2FB48EE-F6AE-41CE-A2AE-D11C42C43823}" type="parTrans" cxnId="{052723A0-DC81-4473-A8CC-1DE2DCFAF7CA}">
      <dgm:prSet/>
      <dgm:spPr/>
      <dgm:t>
        <a:bodyPr/>
        <a:lstStyle/>
        <a:p>
          <a:endParaRPr lang="en-US"/>
        </a:p>
      </dgm:t>
    </dgm:pt>
    <dgm:pt modelId="{535A1AFB-CADA-4C10-A7E2-4B3556CEE885}" type="sibTrans" cxnId="{052723A0-DC81-4473-A8CC-1DE2DCFAF7CA}">
      <dgm:prSet/>
      <dgm:spPr/>
      <dgm:t>
        <a:bodyPr/>
        <a:lstStyle/>
        <a:p>
          <a:endParaRPr lang="en-US"/>
        </a:p>
      </dgm:t>
    </dgm:pt>
    <dgm:pt modelId="{9C2DAA81-4373-4B6F-ADC2-91C77EC5815E}">
      <dgm:prSet phldrT="[Text]"/>
      <dgm:spPr/>
      <dgm:t>
        <a:bodyPr/>
        <a:lstStyle/>
        <a:p>
          <a:r>
            <a:rPr lang="en-US" dirty="0" err="1" smtClean="0"/>
            <a:t>MakeValue</a:t>
          </a:r>
          <a:endParaRPr lang="en-US" dirty="0"/>
        </a:p>
      </dgm:t>
    </dgm:pt>
    <dgm:pt modelId="{C889712A-358A-48E7-8CCD-01EDEB76596E}" type="parTrans" cxnId="{78EED24A-766C-4A06-94A4-386F5A2F0BA1}">
      <dgm:prSet/>
      <dgm:spPr/>
      <dgm:t>
        <a:bodyPr/>
        <a:lstStyle/>
        <a:p>
          <a:endParaRPr lang="en-US"/>
        </a:p>
      </dgm:t>
    </dgm:pt>
    <dgm:pt modelId="{346B886A-56EC-425B-B03C-E70B78FB6088}" type="sibTrans" cxnId="{78EED24A-766C-4A06-94A4-386F5A2F0BA1}">
      <dgm:prSet/>
      <dgm:spPr/>
      <dgm:t>
        <a:bodyPr/>
        <a:lstStyle/>
        <a:p>
          <a:endParaRPr lang="en-US"/>
        </a:p>
      </dgm:t>
    </dgm:pt>
    <dgm:pt modelId="{BE3C803E-94AA-46FD-AB9E-3B87D5AB327F}" type="pres">
      <dgm:prSet presAssocID="{5A76A7B9-7FAB-4FC4-AAA4-D18B0466EBB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FA269F-D953-44CA-80D6-D9D2F82EB304}" type="pres">
      <dgm:prSet presAssocID="{5A76A7B9-7FAB-4FC4-AAA4-D18B0466EBBB}" presName="radial" presStyleCnt="0">
        <dgm:presLayoutVars>
          <dgm:animLvl val="ctr"/>
        </dgm:presLayoutVars>
      </dgm:prSet>
      <dgm:spPr/>
    </dgm:pt>
    <dgm:pt modelId="{2A1C8688-109A-49A5-AE60-17E86C36C79E}" type="pres">
      <dgm:prSet presAssocID="{5915348C-CC3C-4D2A-8AB0-DE700031EED4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A3AFE64E-79A3-4376-9BD1-183CBAEA00D1}" type="pres">
      <dgm:prSet presAssocID="{58B501C4-4810-400F-8614-3E00CB673B35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1C7E0-8A80-4C3E-B0A3-FD1FE6EDA1D3}" type="pres">
      <dgm:prSet presAssocID="{31F0A3F7-505E-4E1C-91E9-40C29798F66D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24C0A-0E51-4F9F-A551-FAEC5DDBB9B7}" type="pres">
      <dgm:prSet presAssocID="{9C2DAA81-4373-4B6F-ADC2-91C77EC5815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A9C3D-CF60-4AF4-8744-5962717EEC2D}" type="presOf" srcId="{9C2DAA81-4373-4B6F-ADC2-91C77EC5815E}" destId="{C9224C0A-0E51-4F9F-A551-FAEC5DDBB9B7}" srcOrd="0" destOrd="0" presId="urn:microsoft.com/office/officeart/2005/8/layout/radial3"/>
    <dgm:cxn modelId="{004FF498-C0AE-4A76-AA83-FADA154EF94D}" srcId="{5A76A7B9-7FAB-4FC4-AAA4-D18B0466EBBB}" destId="{5915348C-CC3C-4D2A-8AB0-DE700031EED4}" srcOrd="0" destOrd="0" parTransId="{15539546-846F-4176-B921-FE71CC43044F}" sibTransId="{E2DD0261-1723-4356-8254-421A14494E0B}"/>
    <dgm:cxn modelId="{78EED24A-766C-4A06-94A4-386F5A2F0BA1}" srcId="{5915348C-CC3C-4D2A-8AB0-DE700031EED4}" destId="{9C2DAA81-4373-4B6F-ADC2-91C77EC5815E}" srcOrd="2" destOrd="0" parTransId="{C889712A-358A-48E7-8CCD-01EDEB76596E}" sibTransId="{346B886A-56EC-425B-B03C-E70B78FB6088}"/>
    <dgm:cxn modelId="{1F90C228-A456-4DF9-B629-46B0EB1C7B86}" type="presOf" srcId="{58B501C4-4810-400F-8614-3E00CB673B35}" destId="{A3AFE64E-79A3-4376-9BD1-183CBAEA00D1}" srcOrd="0" destOrd="0" presId="urn:microsoft.com/office/officeart/2005/8/layout/radial3"/>
    <dgm:cxn modelId="{2C253ECB-2C96-4CBD-8DE0-4A73DF46A5BC}" type="presOf" srcId="{31F0A3F7-505E-4E1C-91E9-40C29798F66D}" destId="{B661C7E0-8A80-4C3E-B0A3-FD1FE6EDA1D3}" srcOrd="0" destOrd="0" presId="urn:microsoft.com/office/officeart/2005/8/layout/radial3"/>
    <dgm:cxn modelId="{052723A0-DC81-4473-A8CC-1DE2DCFAF7CA}" srcId="{5915348C-CC3C-4D2A-8AB0-DE700031EED4}" destId="{31F0A3F7-505E-4E1C-91E9-40C29798F66D}" srcOrd="1" destOrd="0" parTransId="{D2FB48EE-F6AE-41CE-A2AE-D11C42C43823}" sibTransId="{535A1AFB-CADA-4C10-A7E2-4B3556CEE885}"/>
    <dgm:cxn modelId="{DDD7B166-653F-495C-8984-C585C9E246E0}" type="presOf" srcId="{5915348C-CC3C-4D2A-8AB0-DE700031EED4}" destId="{2A1C8688-109A-49A5-AE60-17E86C36C79E}" srcOrd="0" destOrd="0" presId="urn:microsoft.com/office/officeart/2005/8/layout/radial3"/>
    <dgm:cxn modelId="{0E07E447-364B-4B0E-B4BC-1EBE61FC8D75}" type="presOf" srcId="{5A76A7B9-7FAB-4FC4-AAA4-D18B0466EBBB}" destId="{BE3C803E-94AA-46FD-AB9E-3B87D5AB327F}" srcOrd="0" destOrd="0" presId="urn:microsoft.com/office/officeart/2005/8/layout/radial3"/>
    <dgm:cxn modelId="{ABAA4080-AEED-4B86-8DBC-455DAFC9C7DD}" srcId="{5915348C-CC3C-4D2A-8AB0-DE700031EED4}" destId="{58B501C4-4810-400F-8614-3E00CB673B35}" srcOrd="0" destOrd="0" parTransId="{192C24E1-5EC8-4CA1-A4FC-E2A5B34E5D2B}" sibTransId="{1602A4CF-37B1-4D55-ADDA-0776E2FC0970}"/>
    <dgm:cxn modelId="{ECFEA0DA-65C5-41D8-9D6E-65EBD8067279}" type="presParOf" srcId="{BE3C803E-94AA-46FD-AB9E-3B87D5AB327F}" destId="{96FA269F-D953-44CA-80D6-D9D2F82EB304}" srcOrd="0" destOrd="0" presId="urn:microsoft.com/office/officeart/2005/8/layout/radial3"/>
    <dgm:cxn modelId="{273C05F1-E6B4-4A92-B625-7801C04D305D}" type="presParOf" srcId="{96FA269F-D953-44CA-80D6-D9D2F82EB304}" destId="{2A1C8688-109A-49A5-AE60-17E86C36C79E}" srcOrd="0" destOrd="0" presId="urn:microsoft.com/office/officeart/2005/8/layout/radial3"/>
    <dgm:cxn modelId="{8F4281C9-2605-4AC4-8809-80520E35869D}" type="presParOf" srcId="{96FA269F-D953-44CA-80D6-D9D2F82EB304}" destId="{A3AFE64E-79A3-4376-9BD1-183CBAEA00D1}" srcOrd="1" destOrd="0" presId="urn:microsoft.com/office/officeart/2005/8/layout/radial3"/>
    <dgm:cxn modelId="{EC93FEF8-5917-4B7F-AC60-874292BDE494}" type="presParOf" srcId="{96FA269F-D953-44CA-80D6-D9D2F82EB304}" destId="{B661C7E0-8A80-4C3E-B0A3-FD1FE6EDA1D3}" srcOrd="2" destOrd="0" presId="urn:microsoft.com/office/officeart/2005/8/layout/radial3"/>
    <dgm:cxn modelId="{953FF653-5223-43BF-AD6B-3A4870634F00}" type="presParOf" srcId="{96FA269F-D953-44CA-80D6-D9D2F82EB304}" destId="{C9224C0A-0E51-4F9F-A551-FAEC5DDBB9B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76A7B9-7FAB-4FC4-AAA4-D18B0466EB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5348C-CC3C-4D2A-8AB0-DE700031EED4}">
      <dgm:prSet phldrT="[Text]"/>
      <dgm:spPr/>
      <dgm:t>
        <a:bodyPr/>
        <a:lstStyle/>
        <a:p>
          <a:r>
            <a:rPr lang="en-US" dirty="0" smtClean="0"/>
            <a:t>Character data type</a:t>
          </a:r>
          <a:endParaRPr lang="en-US" dirty="0"/>
        </a:p>
      </dgm:t>
    </dgm:pt>
    <dgm:pt modelId="{15539546-846F-4176-B921-FE71CC43044F}" type="parTrans" cxnId="{004FF498-C0AE-4A76-AA83-FADA154EF94D}">
      <dgm:prSet/>
      <dgm:spPr/>
      <dgm:t>
        <a:bodyPr/>
        <a:lstStyle/>
        <a:p>
          <a:endParaRPr lang="en-US"/>
        </a:p>
      </dgm:t>
    </dgm:pt>
    <dgm:pt modelId="{E2DD0261-1723-4356-8254-421A14494E0B}" type="sibTrans" cxnId="{004FF498-C0AE-4A76-AA83-FADA154EF94D}">
      <dgm:prSet/>
      <dgm:spPr/>
      <dgm:t>
        <a:bodyPr/>
        <a:lstStyle/>
        <a:p>
          <a:endParaRPr lang="en-US"/>
        </a:p>
      </dgm:t>
    </dgm:pt>
    <dgm:pt modelId="{58B501C4-4810-400F-8614-3E00CB673B35}">
      <dgm:prSet phldrT="[Text]"/>
      <dgm:spPr/>
      <dgm:t>
        <a:bodyPr/>
        <a:lstStyle/>
        <a:p>
          <a:r>
            <a:rPr lang="en-US" dirty="0" err="1" smtClean="0"/>
            <a:t>IsLower</a:t>
          </a:r>
          <a:endParaRPr lang="en-US" dirty="0"/>
        </a:p>
      </dgm:t>
    </dgm:pt>
    <dgm:pt modelId="{192C24E1-5EC8-4CA1-A4FC-E2A5B34E5D2B}" type="parTrans" cxnId="{ABAA4080-AEED-4B86-8DBC-455DAFC9C7DD}">
      <dgm:prSet/>
      <dgm:spPr/>
      <dgm:t>
        <a:bodyPr/>
        <a:lstStyle/>
        <a:p>
          <a:endParaRPr lang="en-US"/>
        </a:p>
      </dgm:t>
    </dgm:pt>
    <dgm:pt modelId="{1602A4CF-37B1-4D55-ADDA-0776E2FC0970}" type="sibTrans" cxnId="{ABAA4080-AEED-4B86-8DBC-455DAFC9C7DD}">
      <dgm:prSet/>
      <dgm:spPr/>
      <dgm:t>
        <a:bodyPr/>
        <a:lstStyle/>
        <a:p>
          <a:endParaRPr lang="en-US"/>
        </a:p>
      </dgm:t>
    </dgm:pt>
    <dgm:pt modelId="{31F0A3F7-505E-4E1C-91E9-40C29798F66D}">
      <dgm:prSet phldrT="[Text]"/>
      <dgm:spPr/>
      <dgm:t>
        <a:bodyPr/>
        <a:lstStyle/>
        <a:p>
          <a:r>
            <a:rPr lang="en-US" dirty="0" err="1" smtClean="0"/>
            <a:t>IsUpper</a:t>
          </a:r>
          <a:endParaRPr lang="en-US" dirty="0"/>
        </a:p>
      </dgm:t>
    </dgm:pt>
    <dgm:pt modelId="{D2FB48EE-F6AE-41CE-A2AE-D11C42C43823}" type="parTrans" cxnId="{052723A0-DC81-4473-A8CC-1DE2DCFAF7CA}">
      <dgm:prSet/>
      <dgm:spPr/>
      <dgm:t>
        <a:bodyPr/>
        <a:lstStyle/>
        <a:p>
          <a:endParaRPr lang="en-US"/>
        </a:p>
      </dgm:t>
    </dgm:pt>
    <dgm:pt modelId="{535A1AFB-CADA-4C10-A7E2-4B3556CEE885}" type="sibTrans" cxnId="{052723A0-DC81-4473-A8CC-1DE2DCFAF7CA}">
      <dgm:prSet/>
      <dgm:spPr/>
      <dgm:t>
        <a:bodyPr/>
        <a:lstStyle/>
        <a:p>
          <a:endParaRPr lang="en-US"/>
        </a:p>
      </dgm:t>
    </dgm:pt>
    <dgm:pt modelId="{9C2DAA81-4373-4B6F-ADC2-91C77EC5815E}">
      <dgm:prSet phldrT="[Text]"/>
      <dgm:spPr/>
      <dgm:t>
        <a:bodyPr/>
        <a:lstStyle/>
        <a:p>
          <a:r>
            <a:rPr lang="en-US" dirty="0" err="1" smtClean="0"/>
            <a:t>IsAlphabet</a:t>
          </a:r>
          <a:endParaRPr lang="en-US" dirty="0"/>
        </a:p>
      </dgm:t>
    </dgm:pt>
    <dgm:pt modelId="{C889712A-358A-48E7-8CCD-01EDEB76596E}" type="parTrans" cxnId="{78EED24A-766C-4A06-94A4-386F5A2F0BA1}">
      <dgm:prSet/>
      <dgm:spPr/>
      <dgm:t>
        <a:bodyPr/>
        <a:lstStyle/>
        <a:p>
          <a:endParaRPr lang="en-US"/>
        </a:p>
      </dgm:t>
    </dgm:pt>
    <dgm:pt modelId="{346B886A-56EC-425B-B03C-E70B78FB6088}" type="sibTrans" cxnId="{78EED24A-766C-4A06-94A4-386F5A2F0BA1}">
      <dgm:prSet/>
      <dgm:spPr/>
      <dgm:t>
        <a:bodyPr/>
        <a:lstStyle/>
        <a:p>
          <a:endParaRPr lang="en-US"/>
        </a:p>
      </dgm:t>
    </dgm:pt>
    <dgm:pt modelId="{18C9A019-606E-41F1-B5C7-AAB1B46EDD1D}">
      <dgm:prSet/>
      <dgm:spPr/>
      <dgm:t>
        <a:bodyPr/>
        <a:lstStyle/>
        <a:p>
          <a:r>
            <a:rPr lang="en-US" dirty="0" err="1" smtClean="0"/>
            <a:t>IsDigit</a:t>
          </a:r>
          <a:endParaRPr lang="en-US" dirty="0"/>
        </a:p>
      </dgm:t>
    </dgm:pt>
    <dgm:pt modelId="{4FB4D351-84ED-4365-ADE7-3C3DC31103A4}" type="parTrans" cxnId="{47D8C836-E9CC-4D73-B569-863C63795C79}">
      <dgm:prSet/>
      <dgm:spPr/>
      <dgm:t>
        <a:bodyPr/>
        <a:lstStyle/>
        <a:p>
          <a:endParaRPr lang="en-US"/>
        </a:p>
      </dgm:t>
    </dgm:pt>
    <dgm:pt modelId="{0097EA26-D3C8-45C4-99CA-21153BE0014F}" type="sibTrans" cxnId="{47D8C836-E9CC-4D73-B569-863C63795C79}">
      <dgm:prSet/>
      <dgm:spPr/>
      <dgm:t>
        <a:bodyPr/>
        <a:lstStyle/>
        <a:p>
          <a:endParaRPr lang="en-US"/>
        </a:p>
      </dgm:t>
    </dgm:pt>
    <dgm:pt modelId="{B6BE376A-C1F8-4420-9BD9-A65C0AC619B7}">
      <dgm:prSet/>
      <dgm:spPr/>
      <dgm:t>
        <a:bodyPr/>
        <a:lstStyle/>
        <a:p>
          <a:r>
            <a:rPr lang="en-US" dirty="0" err="1" smtClean="0"/>
            <a:t>IsAplhabetOrDigit</a:t>
          </a:r>
          <a:endParaRPr lang="en-US" dirty="0"/>
        </a:p>
      </dgm:t>
    </dgm:pt>
    <dgm:pt modelId="{82AB963E-55A5-47EE-86B6-4A78F78F0FC1}" type="parTrans" cxnId="{F5AB5158-C30F-4297-90F2-5930AE6B252E}">
      <dgm:prSet/>
      <dgm:spPr/>
      <dgm:t>
        <a:bodyPr/>
        <a:lstStyle/>
        <a:p>
          <a:endParaRPr lang="en-US"/>
        </a:p>
      </dgm:t>
    </dgm:pt>
    <dgm:pt modelId="{729300CF-E6B3-4115-A190-C6C9DFF8A729}" type="sibTrans" cxnId="{F5AB5158-C30F-4297-90F2-5930AE6B252E}">
      <dgm:prSet/>
      <dgm:spPr/>
      <dgm:t>
        <a:bodyPr/>
        <a:lstStyle/>
        <a:p>
          <a:endParaRPr lang="en-US"/>
        </a:p>
      </dgm:t>
    </dgm:pt>
    <dgm:pt modelId="{E4302D50-8B7A-45EA-ADCE-5EEAA50B7D25}">
      <dgm:prSet/>
      <dgm:spPr/>
      <dgm:t>
        <a:bodyPr/>
        <a:lstStyle/>
        <a:p>
          <a:r>
            <a:rPr lang="en-US" dirty="0" err="1" smtClean="0"/>
            <a:t>IsBlank</a:t>
          </a:r>
          <a:endParaRPr lang="en-US" dirty="0"/>
        </a:p>
      </dgm:t>
    </dgm:pt>
    <dgm:pt modelId="{C7CF1564-3388-400C-B311-F1C97648EB04}" type="parTrans" cxnId="{69957900-DA8A-4D89-8CD8-C8106EF746BC}">
      <dgm:prSet/>
      <dgm:spPr/>
      <dgm:t>
        <a:bodyPr/>
        <a:lstStyle/>
        <a:p>
          <a:endParaRPr lang="en-US"/>
        </a:p>
      </dgm:t>
    </dgm:pt>
    <dgm:pt modelId="{9190B578-1CAD-453C-9B7C-66888D35C7B6}" type="sibTrans" cxnId="{69957900-DA8A-4D89-8CD8-C8106EF746BC}">
      <dgm:prSet/>
      <dgm:spPr/>
      <dgm:t>
        <a:bodyPr/>
        <a:lstStyle/>
        <a:p>
          <a:endParaRPr lang="en-US"/>
        </a:p>
      </dgm:t>
    </dgm:pt>
    <dgm:pt modelId="{259FA259-0779-4006-9833-4FD816489A2F}">
      <dgm:prSet/>
      <dgm:spPr/>
      <dgm:t>
        <a:bodyPr/>
        <a:lstStyle/>
        <a:p>
          <a:r>
            <a:rPr lang="en-US" dirty="0" err="1" smtClean="0"/>
            <a:t>IsSpace</a:t>
          </a:r>
          <a:endParaRPr lang="en-US" dirty="0"/>
        </a:p>
      </dgm:t>
    </dgm:pt>
    <dgm:pt modelId="{3E99B488-4F6A-4B31-839A-958F4B268EA9}" type="parTrans" cxnId="{0F54FDF2-6C3B-48A9-97D3-9F389C7CBCD7}">
      <dgm:prSet/>
      <dgm:spPr/>
      <dgm:t>
        <a:bodyPr/>
        <a:lstStyle/>
        <a:p>
          <a:endParaRPr lang="en-US"/>
        </a:p>
      </dgm:t>
    </dgm:pt>
    <dgm:pt modelId="{FC3E69C8-67B7-4758-9459-06735E52C957}" type="sibTrans" cxnId="{0F54FDF2-6C3B-48A9-97D3-9F389C7CBCD7}">
      <dgm:prSet/>
      <dgm:spPr/>
      <dgm:t>
        <a:bodyPr/>
        <a:lstStyle/>
        <a:p>
          <a:endParaRPr lang="en-US"/>
        </a:p>
      </dgm:t>
    </dgm:pt>
    <dgm:pt modelId="{AD88F612-1A6D-44ED-AA74-E6D91BA77769}">
      <dgm:prSet/>
      <dgm:spPr/>
      <dgm:t>
        <a:bodyPr/>
        <a:lstStyle/>
        <a:p>
          <a:r>
            <a:rPr lang="en-US" dirty="0" err="1" smtClean="0"/>
            <a:t>IsControl</a:t>
          </a:r>
          <a:endParaRPr lang="en-US" dirty="0"/>
        </a:p>
      </dgm:t>
    </dgm:pt>
    <dgm:pt modelId="{7D382032-FFEC-4353-8A4E-EA08B8D0A298}" type="parTrans" cxnId="{B576A588-07D9-49BE-B32E-C19E759F0138}">
      <dgm:prSet/>
      <dgm:spPr/>
      <dgm:t>
        <a:bodyPr/>
        <a:lstStyle/>
        <a:p>
          <a:endParaRPr lang="en-US"/>
        </a:p>
      </dgm:t>
    </dgm:pt>
    <dgm:pt modelId="{F7EDA58C-DE55-4182-BEB7-53B07EF028BE}" type="sibTrans" cxnId="{B576A588-07D9-49BE-B32E-C19E759F0138}">
      <dgm:prSet/>
      <dgm:spPr/>
      <dgm:t>
        <a:bodyPr/>
        <a:lstStyle/>
        <a:p>
          <a:endParaRPr lang="en-US"/>
        </a:p>
      </dgm:t>
    </dgm:pt>
    <dgm:pt modelId="{949B6D2F-E716-4C47-952C-25FEC397D0BE}">
      <dgm:prSet/>
      <dgm:spPr/>
      <dgm:t>
        <a:bodyPr/>
        <a:lstStyle/>
        <a:p>
          <a:r>
            <a:rPr lang="en-US" dirty="0" err="1" smtClean="0"/>
            <a:t>IsGraphical</a:t>
          </a:r>
          <a:endParaRPr lang="en-US" dirty="0"/>
        </a:p>
      </dgm:t>
    </dgm:pt>
    <dgm:pt modelId="{B4EA5244-B8CF-4DED-B57A-2AA585783890}" type="parTrans" cxnId="{8D6A6AE6-A610-4AFE-B0E1-961AF11EBCE4}">
      <dgm:prSet/>
      <dgm:spPr/>
      <dgm:t>
        <a:bodyPr/>
        <a:lstStyle/>
        <a:p>
          <a:endParaRPr lang="en-US"/>
        </a:p>
      </dgm:t>
    </dgm:pt>
    <dgm:pt modelId="{1C8A727B-E287-43FA-A436-11AD6F7021A4}" type="sibTrans" cxnId="{8D6A6AE6-A610-4AFE-B0E1-961AF11EBCE4}">
      <dgm:prSet/>
      <dgm:spPr/>
      <dgm:t>
        <a:bodyPr/>
        <a:lstStyle/>
        <a:p>
          <a:endParaRPr lang="en-US"/>
        </a:p>
      </dgm:t>
    </dgm:pt>
    <dgm:pt modelId="{B77219A0-88D9-4B01-B1B3-9FCC7DC26359}">
      <dgm:prSet/>
      <dgm:spPr/>
      <dgm:t>
        <a:bodyPr/>
        <a:lstStyle/>
        <a:p>
          <a:r>
            <a:rPr lang="en-US" dirty="0" err="1" smtClean="0"/>
            <a:t>ToLower</a:t>
          </a:r>
          <a:endParaRPr lang="en-US" dirty="0"/>
        </a:p>
      </dgm:t>
    </dgm:pt>
    <dgm:pt modelId="{4E4B0F3A-A46F-487B-BE4D-A0552E8BEAA3}" type="parTrans" cxnId="{99C6E583-1A81-4460-9DBA-875B2CC864A2}">
      <dgm:prSet/>
      <dgm:spPr/>
      <dgm:t>
        <a:bodyPr/>
        <a:lstStyle/>
        <a:p>
          <a:endParaRPr lang="en-US"/>
        </a:p>
      </dgm:t>
    </dgm:pt>
    <dgm:pt modelId="{E3E8E88F-6FC9-41E6-B9CF-13828EEE4C1A}" type="sibTrans" cxnId="{99C6E583-1A81-4460-9DBA-875B2CC864A2}">
      <dgm:prSet/>
      <dgm:spPr/>
      <dgm:t>
        <a:bodyPr/>
        <a:lstStyle/>
        <a:p>
          <a:endParaRPr lang="en-US"/>
        </a:p>
      </dgm:t>
    </dgm:pt>
    <dgm:pt modelId="{40630139-91CA-4B9A-A5C1-D47C314B375C}">
      <dgm:prSet/>
      <dgm:spPr/>
      <dgm:t>
        <a:bodyPr/>
        <a:lstStyle/>
        <a:p>
          <a:r>
            <a:rPr lang="en-US" dirty="0" err="1" smtClean="0"/>
            <a:t>ToUpper</a:t>
          </a:r>
          <a:endParaRPr lang="en-US" dirty="0"/>
        </a:p>
      </dgm:t>
    </dgm:pt>
    <dgm:pt modelId="{9346C1C0-EFC0-4510-A93F-82F0D4B2336C}" type="parTrans" cxnId="{B4712127-4DCF-4F09-BACB-47B00A89BDEC}">
      <dgm:prSet/>
      <dgm:spPr/>
      <dgm:t>
        <a:bodyPr/>
        <a:lstStyle/>
        <a:p>
          <a:endParaRPr lang="en-US"/>
        </a:p>
      </dgm:t>
    </dgm:pt>
    <dgm:pt modelId="{E5758D06-AC36-42FC-94A7-EAB9486E659D}" type="sibTrans" cxnId="{B4712127-4DCF-4F09-BACB-47B00A89BDEC}">
      <dgm:prSet/>
      <dgm:spPr/>
      <dgm:t>
        <a:bodyPr/>
        <a:lstStyle/>
        <a:p>
          <a:endParaRPr lang="en-US"/>
        </a:p>
      </dgm:t>
    </dgm:pt>
    <dgm:pt modelId="{1E65564B-C331-4D83-9C5E-44832A7A7062}" type="pres">
      <dgm:prSet presAssocID="{5A76A7B9-7FAB-4FC4-AAA4-D18B0466EBB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38463-0E08-43AA-AC87-BACD1A356471}" type="pres">
      <dgm:prSet presAssocID="{5915348C-CC3C-4D2A-8AB0-DE700031EED4}" presName="circle1" presStyleLbl="node1" presStyleIdx="0" presStyleCnt="1"/>
      <dgm:spPr/>
    </dgm:pt>
    <dgm:pt modelId="{DF60EA9A-8E8B-4186-B7E8-B362EFCB7358}" type="pres">
      <dgm:prSet presAssocID="{5915348C-CC3C-4D2A-8AB0-DE700031EED4}" presName="space" presStyleCnt="0"/>
      <dgm:spPr/>
    </dgm:pt>
    <dgm:pt modelId="{17F01781-09E5-4A4F-8B9F-A4E81E0C1479}" type="pres">
      <dgm:prSet presAssocID="{5915348C-CC3C-4D2A-8AB0-DE700031EED4}" presName="rect1" presStyleLbl="alignAcc1" presStyleIdx="0" presStyleCnt="1"/>
      <dgm:spPr/>
      <dgm:t>
        <a:bodyPr/>
        <a:lstStyle/>
        <a:p>
          <a:endParaRPr lang="en-US"/>
        </a:p>
      </dgm:t>
    </dgm:pt>
    <dgm:pt modelId="{DD5D6272-7FD5-46E5-A017-2067BADA2856}" type="pres">
      <dgm:prSet presAssocID="{5915348C-CC3C-4D2A-8AB0-DE700031EED4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CEA52-9603-44E9-A3BE-0262563A5A86}" type="pres">
      <dgm:prSet presAssocID="{5915348C-CC3C-4D2A-8AB0-DE700031EED4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4374E1-1DA0-4E60-9CB0-7702F3EDDAC7}" type="presOf" srcId="{B6BE376A-C1F8-4420-9BD9-A65C0AC619B7}" destId="{F77CEA52-9603-44E9-A3BE-0262563A5A86}" srcOrd="0" destOrd="4" presId="urn:microsoft.com/office/officeart/2005/8/layout/target3"/>
    <dgm:cxn modelId="{1F283860-032E-4135-91FA-7B699B633579}" type="presOf" srcId="{E4302D50-8B7A-45EA-ADCE-5EEAA50B7D25}" destId="{F77CEA52-9603-44E9-A3BE-0262563A5A86}" srcOrd="0" destOrd="5" presId="urn:microsoft.com/office/officeart/2005/8/layout/target3"/>
    <dgm:cxn modelId="{86DA1AEC-FAF4-4C3C-AD78-ED8E6B868D13}" type="presOf" srcId="{40630139-91CA-4B9A-A5C1-D47C314B375C}" destId="{F77CEA52-9603-44E9-A3BE-0262563A5A86}" srcOrd="0" destOrd="10" presId="urn:microsoft.com/office/officeart/2005/8/layout/target3"/>
    <dgm:cxn modelId="{046599C6-FFF2-4B9A-929D-963BFCEF29BC}" type="presOf" srcId="{259FA259-0779-4006-9833-4FD816489A2F}" destId="{F77CEA52-9603-44E9-A3BE-0262563A5A86}" srcOrd="0" destOrd="6" presId="urn:microsoft.com/office/officeart/2005/8/layout/target3"/>
    <dgm:cxn modelId="{A9327570-80CA-4EF7-B9B1-D2C507E6DAE7}" type="presOf" srcId="{AD88F612-1A6D-44ED-AA74-E6D91BA77769}" destId="{F77CEA52-9603-44E9-A3BE-0262563A5A86}" srcOrd="0" destOrd="7" presId="urn:microsoft.com/office/officeart/2005/8/layout/target3"/>
    <dgm:cxn modelId="{004FF498-C0AE-4A76-AA83-FADA154EF94D}" srcId="{5A76A7B9-7FAB-4FC4-AAA4-D18B0466EBBB}" destId="{5915348C-CC3C-4D2A-8AB0-DE700031EED4}" srcOrd="0" destOrd="0" parTransId="{15539546-846F-4176-B921-FE71CC43044F}" sibTransId="{E2DD0261-1723-4356-8254-421A14494E0B}"/>
    <dgm:cxn modelId="{7472F2C4-4FC2-4077-9182-9AE8FCA777E1}" type="presOf" srcId="{5A76A7B9-7FAB-4FC4-AAA4-D18B0466EBBB}" destId="{1E65564B-C331-4D83-9C5E-44832A7A7062}" srcOrd="0" destOrd="0" presId="urn:microsoft.com/office/officeart/2005/8/layout/target3"/>
    <dgm:cxn modelId="{B576A588-07D9-49BE-B32E-C19E759F0138}" srcId="{5915348C-CC3C-4D2A-8AB0-DE700031EED4}" destId="{AD88F612-1A6D-44ED-AA74-E6D91BA77769}" srcOrd="7" destOrd="0" parTransId="{7D382032-FFEC-4353-8A4E-EA08B8D0A298}" sibTransId="{F7EDA58C-DE55-4182-BEB7-53B07EF028BE}"/>
    <dgm:cxn modelId="{ABAA4080-AEED-4B86-8DBC-455DAFC9C7DD}" srcId="{5915348C-CC3C-4D2A-8AB0-DE700031EED4}" destId="{58B501C4-4810-400F-8614-3E00CB673B35}" srcOrd="0" destOrd="0" parTransId="{192C24E1-5EC8-4CA1-A4FC-E2A5B34E5D2B}" sibTransId="{1602A4CF-37B1-4D55-ADDA-0776E2FC0970}"/>
    <dgm:cxn modelId="{A17E6F3B-0149-487A-822C-8E7DA6438C06}" type="presOf" srcId="{5915348C-CC3C-4D2A-8AB0-DE700031EED4}" destId="{17F01781-09E5-4A4F-8B9F-A4E81E0C1479}" srcOrd="0" destOrd="0" presId="urn:microsoft.com/office/officeart/2005/8/layout/target3"/>
    <dgm:cxn modelId="{F5AB5158-C30F-4297-90F2-5930AE6B252E}" srcId="{5915348C-CC3C-4D2A-8AB0-DE700031EED4}" destId="{B6BE376A-C1F8-4420-9BD9-A65C0AC619B7}" srcOrd="4" destOrd="0" parTransId="{82AB963E-55A5-47EE-86B6-4A78F78F0FC1}" sibTransId="{729300CF-E6B3-4115-A190-C6C9DFF8A729}"/>
    <dgm:cxn modelId="{948BD919-A5C9-46DD-9D91-9E6393E6375C}" type="presOf" srcId="{9C2DAA81-4373-4B6F-ADC2-91C77EC5815E}" destId="{F77CEA52-9603-44E9-A3BE-0262563A5A86}" srcOrd="0" destOrd="2" presId="urn:microsoft.com/office/officeart/2005/8/layout/target3"/>
    <dgm:cxn modelId="{47D8C836-E9CC-4D73-B569-863C63795C79}" srcId="{5915348C-CC3C-4D2A-8AB0-DE700031EED4}" destId="{18C9A019-606E-41F1-B5C7-AAB1B46EDD1D}" srcOrd="3" destOrd="0" parTransId="{4FB4D351-84ED-4365-ADE7-3C3DC31103A4}" sibTransId="{0097EA26-D3C8-45C4-99CA-21153BE0014F}"/>
    <dgm:cxn modelId="{AEBD8875-CC7D-405D-BE0C-1913110D50B8}" type="presOf" srcId="{949B6D2F-E716-4C47-952C-25FEC397D0BE}" destId="{F77CEA52-9603-44E9-A3BE-0262563A5A86}" srcOrd="0" destOrd="8" presId="urn:microsoft.com/office/officeart/2005/8/layout/target3"/>
    <dgm:cxn modelId="{0F54FDF2-6C3B-48A9-97D3-9F389C7CBCD7}" srcId="{5915348C-CC3C-4D2A-8AB0-DE700031EED4}" destId="{259FA259-0779-4006-9833-4FD816489A2F}" srcOrd="6" destOrd="0" parTransId="{3E99B488-4F6A-4B31-839A-958F4B268EA9}" sibTransId="{FC3E69C8-67B7-4758-9459-06735E52C957}"/>
    <dgm:cxn modelId="{DE99C351-39D1-4523-A993-4E03BF586C17}" type="presOf" srcId="{5915348C-CC3C-4D2A-8AB0-DE700031EED4}" destId="{DD5D6272-7FD5-46E5-A017-2067BADA2856}" srcOrd="1" destOrd="0" presId="urn:microsoft.com/office/officeart/2005/8/layout/target3"/>
    <dgm:cxn modelId="{99C6E583-1A81-4460-9DBA-875B2CC864A2}" srcId="{5915348C-CC3C-4D2A-8AB0-DE700031EED4}" destId="{B77219A0-88D9-4B01-B1B3-9FCC7DC26359}" srcOrd="9" destOrd="0" parTransId="{4E4B0F3A-A46F-487B-BE4D-A0552E8BEAA3}" sibTransId="{E3E8E88F-6FC9-41E6-B9CF-13828EEE4C1A}"/>
    <dgm:cxn modelId="{FEC8A278-A9BF-46C6-8CD7-595A4FAC8E52}" type="presOf" srcId="{31F0A3F7-505E-4E1C-91E9-40C29798F66D}" destId="{F77CEA52-9603-44E9-A3BE-0262563A5A86}" srcOrd="0" destOrd="1" presId="urn:microsoft.com/office/officeart/2005/8/layout/target3"/>
    <dgm:cxn modelId="{4FFE0504-9008-44CB-B798-8F08F9949087}" type="presOf" srcId="{18C9A019-606E-41F1-B5C7-AAB1B46EDD1D}" destId="{F77CEA52-9603-44E9-A3BE-0262563A5A86}" srcOrd="0" destOrd="3" presId="urn:microsoft.com/office/officeart/2005/8/layout/target3"/>
    <dgm:cxn modelId="{142D3C7F-0BD0-4814-9A73-20D49E3FD379}" type="presOf" srcId="{B77219A0-88D9-4B01-B1B3-9FCC7DC26359}" destId="{F77CEA52-9603-44E9-A3BE-0262563A5A86}" srcOrd="0" destOrd="9" presId="urn:microsoft.com/office/officeart/2005/8/layout/target3"/>
    <dgm:cxn modelId="{78EED24A-766C-4A06-94A4-386F5A2F0BA1}" srcId="{5915348C-CC3C-4D2A-8AB0-DE700031EED4}" destId="{9C2DAA81-4373-4B6F-ADC2-91C77EC5815E}" srcOrd="2" destOrd="0" parTransId="{C889712A-358A-48E7-8CCD-01EDEB76596E}" sibTransId="{346B886A-56EC-425B-B03C-E70B78FB6088}"/>
    <dgm:cxn modelId="{052723A0-DC81-4473-A8CC-1DE2DCFAF7CA}" srcId="{5915348C-CC3C-4D2A-8AB0-DE700031EED4}" destId="{31F0A3F7-505E-4E1C-91E9-40C29798F66D}" srcOrd="1" destOrd="0" parTransId="{D2FB48EE-F6AE-41CE-A2AE-D11C42C43823}" sibTransId="{535A1AFB-CADA-4C10-A7E2-4B3556CEE885}"/>
    <dgm:cxn modelId="{69957900-DA8A-4D89-8CD8-C8106EF746BC}" srcId="{5915348C-CC3C-4D2A-8AB0-DE700031EED4}" destId="{E4302D50-8B7A-45EA-ADCE-5EEAA50B7D25}" srcOrd="5" destOrd="0" parTransId="{C7CF1564-3388-400C-B311-F1C97648EB04}" sibTransId="{9190B578-1CAD-453C-9B7C-66888D35C7B6}"/>
    <dgm:cxn modelId="{8D6A6AE6-A610-4AFE-B0E1-961AF11EBCE4}" srcId="{5915348C-CC3C-4D2A-8AB0-DE700031EED4}" destId="{949B6D2F-E716-4C47-952C-25FEC397D0BE}" srcOrd="8" destOrd="0" parTransId="{B4EA5244-B8CF-4DED-B57A-2AA585783890}" sibTransId="{1C8A727B-E287-43FA-A436-11AD6F7021A4}"/>
    <dgm:cxn modelId="{73853370-942B-46F2-97A7-EDDDF7F7B452}" type="presOf" srcId="{58B501C4-4810-400F-8614-3E00CB673B35}" destId="{F77CEA52-9603-44E9-A3BE-0262563A5A86}" srcOrd="0" destOrd="0" presId="urn:microsoft.com/office/officeart/2005/8/layout/target3"/>
    <dgm:cxn modelId="{B4712127-4DCF-4F09-BACB-47B00A89BDEC}" srcId="{5915348C-CC3C-4D2A-8AB0-DE700031EED4}" destId="{40630139-91CA-4B9A-A5C1-D47C314B375C}" srcOrd="10" destOrd="0" parTransId="{9346C1C0-EFC0-4510-A93F-82F0D4B2336C}" sibTransId="{E5758D06-AC36-42FC-94A7-EAB9486E659D}"/>
    <dgm:cxn modelId="{84798120-EB0F-48C3-B3E5-C5DE3F6C77F5}" type="presParOf" srcId="{1E65564B-C331-4D83-9C5E-44832A7A7062}" destId="{1A938463-0E08-43AA-AC87-BACD1A356471}" srcOrd="0" destOrd="0" presId="urn:microsoft.com/office/officeart/2005/8/layout/target3"/>
    <dgm:cxn modelId="{313BA422-A573-4A5D-AE88-DCBC69F63421}" type="presParOf" srcId="{1E65564B-C331-4D83-9C5E-44832A7A7062}" destId="{DF60EA9A-8E8B-4186-B7E8-B362EFCB7358}" srcOrd="1" destOrd="0" presId="urn:microsoft.com/office/officeart/2005/8/layout/target3"/>
    <dgm:cxn modelId="{906BF5CB-790B-43B9-B3F4-B16C1C67D413}" type="presParOf" srcId="{1E65564B-C331-4D83-9C5E-44832A7A7062}" destId="{17F01781-09E5-4A4F-8B9F-A4E81E0C1479}" srcOrd="2" destOrd="0" presId="urn:microsoft.com/office/officeart/2005/8/layout/target3"/>
    <dgm:cxn modelId="{3D1C023A-F5BD-4AD7-9338-9A84FDDB0DE9}" type="presParOf" srcId="{1E65564B-C331-4D83-9C5E-44832A7A7062}" destId="{DD5D6272-7FD5-46E5-A017-2067BADA2856}" srcOrd="3" destOrd="0" presId="urn:microsoft.com/office/officeart/2005/8/layout/target3"/>
    <dgm:cxn modelId="{B7A05726-4715-4279-89D6-AEE8A491EA81}" type="presParOf" srcId="{1E65564B-C331-4D83-9C5E-44832A7A7062}" destId="{F77CEA52-9603-44E9-A3BE-0262563A5A86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AB6AF8-9D11-40F3-BEB3-3BF8D8AB7F4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C0636-3CC6-436A-9E54-F3E895B30E6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212B015A-2910-4584-90F2-C11A579EC796}" type="parTrans" cxnId="{B82AAC13-4723-40E0-8B2B-1AE471D8059A}">
      <dgm:prSet/>
      <dgm:spPr/>
      <dgm:t>
        <a:bodyPr/>
        <a:lstStyle/>
        <a:p>
          <a:endParaRPr lang="en-US"/>
        </a:p>
      </dgm:t>
    </dgm:pt>
    <dgm:pt modelId="{38E1803E-546C-4118-B34D-BCF7CFD58ACF}" type="sibTrans" cxnId="{B82AAC13-4723-40E0-8B2B-1AE471D8059A}">
      <dgm:prSet/>
      <dgm:spPr/>
      <dgm:t>
        <a:bodyPr/>
        <a:lstStyle/>
        <a:p>
          <a:endParaRPr lang="en-US"/>
        </a:p>
      </dgm:t>
    </dgm:pt>
    <dgm:pt modelId="{DFD9AE43-1AAB-424A-ABF5-045CC265B446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09FE3CD6-1093-40A6-A692-6C764E610817}" type="parTrans" cxnId="{9BDED641-1AFB-48D5-BCFA-76017EABE633}">
      <dgm:prSet/>
      <dgm:spPr/>
      <dgm:t>
        <a:bodyPr/>
        <a:lstStyle/>
        <a:p>
          <a:endParaRPr lang="en-US"/>
        </a:p>
      </dgm:t>
    </dgm:pt>
    <dgm:pt modelId="{78107197-F9FE-48AA-BB44-598E98914E65}" type="sibTrans" cxnId="{9BDED641-1AFB-48D5-BCFA-76017EABE633}">
      <dgm:prSet/>
      <dgm:spPr/>
      <dgm:t>
        <a:bodyPr/>
        <a:lstStyle/>
        <a:p>
          <a:endParaRPr lang="en-US"/>
        </a:p>
      </dgm:t>
    </dgm:pt>
    <dgm:pt modelId="{494DD362-C9C2-4FE5-8384-8C32B8508A68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3F13B6A-01E5-4FB8-9CB7-43DAF5C30AF3}" type="parTrans" cxnId="{31FD679E-F94C-4BEF-A8EF-6A468A334CC8}">
      <dgm:prSet/>
      <dgm:spPr/>
      <dgm:t>
        <a:bodyPr/>
        <a:lstStyle/>
        <a:p>
          <a:endParaRPr lang="en-US"/>
        </a:p>
      </dgm:t>
    </dgm:pt>
    <dgm:pt modelId="{8FF2C7FC-6D96-42F5-88D4-629C1E63075C}" type="sibTrans" cxnId="{31FD679E-F94C-4BEF-A8EF-6A468A334CC8}">
      <dgm:prSet/>
      <dgm:spPr/>
      <dgm:t>
        <a:bodyPr/>
        <a:lstStyle/>
        <a:p>
          <a:endParaRPr lang="en-US"/>
        </a:p>
      </dgm:t>
    </dgm:pt>
    <dgm:pt modelId="{2F6E5D50-B1EE-4943-B476-1784B98815E0}">
      <dgm:prSet phldrT="[Text]"/>
      <dgm:spPr/>
      <dgm:t>
        <a:bodyPr/>
        <a:lstStyle/>
        <a:p>
          <a:r>
            <a:rPr lang="en-US" dirty="0" err="1" smtClean="0"/>
            <a:t>ToLower</a:t>
          </a:r>
          <a:endParaRPr lang="en-US" dirty="0"/>
        </a:p>
      </dgm:t>
    </dgm:pt>
    <dgm:pt modelId="{3D197808-01BF-4562-B9D9-67063DEECAB7}" type="parTrans" cxnId="{6484F55B-73A3-4A44-AE36-CB604B8B53C7}">
      <dgm:prSet/>
      <dgm:spPr/>
      <dgm:t>
        <a:bodyPr/>
        <a:lstStyle/>
        <a:p>
          <a:endParaRPr lang="en-US"/>
        </a:p>
      </dgm:t>
    </dgm:pt>
    <dgm:pt modelId="{C9FB0AE4-DB6C-4FEA-94B1-B957098DE648}" type="sibTrans" cxnId="{6484F55B-73A3-4A44-AE36-CB604B8B53C7}">
      <dgm:prSet/>
      <dgm:spPr/>
      <dgm:t>
        <a:bodyPr/>
        <a:lstStyle/>
        <a:p>
          <a:endParaRPr lang="en-US"/>
        </a:p>
      </dgm:t>
    </dgm:pt>
    <dgm:pt modelId="{1BF18768-370D-4A7C-9CCC-D879BCC6CE47}">
      <dgm:prSet phldrT="[Text]"/>
      <dgm:spPr/>
      <dgm:t>
        <a:bodyPr/>
        <a:lstStyle/>
        <a:p>
          <a:r>
            <a:rPr lang="en-US" dirty="0" err="1" smtClean="0"/>
            <a:t>ToUpper</a:t>
          </a:r>
          <a:endParaRPr lang="en-US" dirty="0"/>
        </a:p>
      </dgm:t>
    </dgm:pt>
    <dgm:pt modelId="{AC6E3B68-C8EF-4AE6-B695-6CA68B1CD857}" type="parTrans" cxnId="{D6A096A9-DCBB-4858-9A37-7E39CF15149C}">
      <dgm:prSet/>
      <dgm:spPr/>
      <dgm:t>
        <a:bodyPr/>
        <a:lstStyle/>
        <a:p>
          <a:endParaRPr lang="en-US"/>
        </a:p>
      </dgm:t>
    </dgm:pt>
    <dgm:pt modelId="{F740F516-BC48-4EC0-8080-DAB7C40CAA21}" type="sibTrans" cxnId="{D6A096A9-DCBB-4858-9A37-7E39CF15149C}">
      <dgm:prSet/>
      <dgm:spPr/>
      <dgm:t>
        <a:bodyPr/>
        <a:lstStyle/>
        <a:p>
          <a:endParaRPr lang="en-US"/>
        </a:p>
      </dgm:t>
    </dgm:pt>
    <dgm:pt modelId="{BA887E62-C039-4735-99A9-A8E1DBAD5258}">
      <dgm:prSet/>
      <dgm:spPr/>
      <dgm:t>
        <a:bodyPr/>
        <a:lstStyle/>
        <a:p>
          <a:r>
            <a:rPr lang="en-US" dirty="0" smtClean="0"/>
            <a:t>Equals</a:t>
          </a:r>
          <a:endParaRPr lang="en-US" dirty="0"/>
        </a:p>
      </dgm:t>
    </dgm:pt>
    <dgm:pt modelId="{ED1DCC0C-F265-4986-AE13-D9C714085CCF}" type="parTrans" cxnId="{6F7AF615-5045-4E7C-9AA0-677427DCEF73}">
      <dgm:prSet/>
      <dgm:spPr/>
      <dgm:t>
        <a:bodyPr/>
        <a:lstStyle/>
        <a:p>
          <a:endParaRPr lang="en-US"/>
        </a:p>
      </dgm:t>
    </dgm:pt>
    <dgm:pt modelId="{A1694AAF-9929-4094-B987-54881E572F93}" type="sibTrans" cxnId="{6F7AF615-5045-4E7C-9AA0-677427DCEF73}">
      <dgm:prSet/>
      <dgm:spPr/>
      <dgm:t>
        <a:bodyPr/>
        <a:lstStyle/>
        <a:p>
          <a:endParaRPr lang="en-US"/>
        </a:p>
      </dgm:t>
    </dgm:pt>
    <dgm:pt modelId="{31B11EA3-2C5A-40B1-A176-831EEFC1A78F}">
      <dgm:prSet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C256CE7D-B1BF-4B3E-8CF2-19BF2642FDC3}" type="parTrans" cxnId="{4BAAB743-80E9-461B-9F36-24FA043BB6F0}">
      <dgm:prSet/>
      <dgm:spPr/>
      <dgm:t>
        <a:bodyPr/>
        <a:lstStyle/>
        <a:p>
          <a:endParaRPr lang="en-US"/>
        </a:p>
      </dgm:t>
    </dgm:pt>
    <dgm:pt modelId="{563E8C69-FEAF-417E-8E5A-6CCCD1C85A0E}" type="sibTrans" cxnId="{4BAAB743-80E9-461B-9F36-24FA043BB6F0}">
      <dgm:prSet/>
      <dgm:spPr/>
      <dgm:t>
        <a:bodyPr/>
        <a:lstStyle/>
        <a:p>
          <a:endParaRPr lang="en-US"/>
        </a:p>
      </dgm:t>
    </dgm:pt>
    <dgm:pt modelId="{C2D15B94-50FB-4DA8-B54A-02BDBC1AEA30}">
      <dgm:prSet/>
      <dgm:spPr/>
      <dgm:t>
        <a:bodyPr/>
        <a:lstStyle/>
        <a:p>
          <a:r>
            <a:rPr lang="en-US" dirty="0" smtClean="0"/>
            <a:t>Reverse</a:t>
          </a:r>
          <a:endParaRPr lang="en-US" dirty="0"/>
        </a:p>
      </dgm:t>
    </dgm:pt>
    <dgm:pt modelId="{BC28D482-337C-4095-82AC-3893728DF069}" type="parTrans" cxnId="{D15A0B34-BF59-480F-AE0D-290BD07E905A}">
      <dgm:prSet/>
      <dgm:spPr/>
      <dgm:t>
        <a:bodyPr/>
        <a:lstStyle/>
        <a:p>
          <a:endParaRPr lang="en-US"/>
        </a:p>
      </dgm:t>
    </dgm:pt>
    <dgm:pt modelId="{B8483B37-EBE5-4489-B19F-98BF1571C424}" type="sibTrans" cxnId="{D15A0B34-BF59-480F-AE0D-290BD07E905A}">
      <dgm:prSet/>
      <dgm:spPr/>
      <dgm:t>
        <a:bodyPr/>
        <a:lstStyle/>
        <a:p>
          <a:endParaRPr lang="en-US"/>
        </a:p>
      </dgm:t>
    </dgm:pt>
    <dgm:pt modelId="{D070EF91-9B15-4051-BA7B-FD05FBE443A4}">
      <dgm:prSet/>
      <dgm:spPr/>
      <dgm:t>
        <a:bodyPr/>
        <a:lstStyle/>
        <a:p>
          <a:r>
            <a:rPr lang="en-US" dirty="0" err="1" smtClean="0"/>
            <a:t>Concat</a:t>
          </a:r>
          <a:endParaRPr lang="en-US" dirty="0"/>
        </a:p>
      </dgm:t>
    </dgm:pt>
    <dgm:pt modelId="{895FD0F8-BB2E-4ED1-AA5C-CC410E766CCB}" type="parTrans" cxnId="{ECABDD6B-54F0-44C3-94F5-1A3EA952A858}">
      <dgm:prSet/>
      <dgm:spPr/>
      <dgm:t>
        <a:bodyPr/>
        <a:lstStyle/>
        <a:p>
          <a:endParaRPr lang="en-US"/>
        </a:p>
      </dgm:t>
    </dgm:pt>
    <dgm:pt modelId="{F7E4C0D0-2282-4B59-841E-B3976D4A3841}" type="sibTrans" cxnId="{ECABDD6B-54F0-44C3-94F5-1A3EA952A858}">
      <dgm:prSet/>
      <dgm:spPr/>
      <dgm:t>
        <a:bodyPr/>
        <a:lstStyle/>
        <a:p>
          <a:endParaRPr lang="en-US"/>
        </a:p>
      </dgm:t>
    </dgm:pt>
    <dgm:pt modelId="{E98B9FA0-F22E-455B-88DA-75BEF3599134}">
      <dgm:prSet/>
      <dgm:spPr/>
      <dgm:t>
        <a:bodyPr/>
        <a:lstStyle/>
        <a:p>
          <a:r>
            <a:rPr lang="en-US" dirty="0" err="1" smtClean="0"/>
            <a:t>IndexOfChar</a:t>
          </a:r>
          <a:endParaRPr lang="en-US" dirty="0"/>
        </a:p>
      </dgm:t>
    </dgm:pt>
    <dgm:pt modelId="{E7D0426C-47A7-430C-A9B4-B2D53F96C90E}" type="parTrans" cxnId="{8F5F4B35-3A6A-4E1C-9C39-F30276C4D701}">
      <dgm:prSet/>
      <dgm:spPr/>
      <dgm:t>
        <a:bodyPr/>
        <a:lstStyle/>
        <a:p>
          <a:endParaRPr lang="en-US"/>
        </a:p>
      </dgm:t>
    </dgm:pt>
    <dgm:pt modelId="{1A979A4D-40B9-4B0C-935E-B25FD968E717}" type="sibTrans" cxnId="{8F5F4B35-3A6A-4E1C-9C39-F30276C4D701}">
      <dgm:prSet/>
      <dgm:spPr/>
      <dgm:t>
        <a:bodyPr/>
        <a:lstStyle/>
        <a:p>
          <a:endParaRPr lang="en-US"/>
        </a:p>
      </dgm:t>
    </dgm:pt>
    <dgm:pt modelId="{F2D4BB5D-AA89-4410-9458-6A5EEFB65E8C}">
      <dgm:prSet/>
      <dgm:spPr/>
      <dgm:t>
        <a:bodyPr/>
        <a:lstStyle/>
        <a:p>
          <a:r>
            <a:rPr lang="en-US" dirty="0" err="1" smtClean="0"/>
            <a:t>IndexOfChars</a:t>
          </a:r>
          <a:endParaRPr lang="en-US" dirty="0"/>
        </a:p>
      </dgm:t>
    </dgm:pt>
    <dgm:pt modelId="{B6A1E020-FB17-4E81-807C-694276B4E1A5}" type="parTrans" cxnId="{432D2FC0-577C-4F25-A7D7-588E95D67DB1}">
      <dgm:prSet/>
      <dgm:spPr/>
      <dgm:t>
        <a:bodyPr/>
        <a:lstStyle/>
        <a:p>
          <a:endParaRPr lang="en-US"/>
        </a:p>
      </dgm:t>
    </dgm:pt>
    <dgm:pt modelId="{8F93EC88-5AC8-44DF-BF62-8807290459EA}" type="sibTrans" cxnId="{432D2FC0-577C-4F25-A7D7-588E95D67DB1}">
      <dgm:prSet/>
      <dgm:spPr/>
      <dgm:t>
        <a:bodyPr/>
        <a:lstStyle/>
        <a:p>
          <a:endParaRPr lang="en-US"/>
        </a:p>
      </dgm:t>
    </dgm:pt>
    <dgm:pt modelId="{0FB5A9CE-0335-404A-820C-16647AE3B85A}">
      <dgm:prSet/>
      <dgm:spPr/>
      <dgm:t>
        <a:bodyPr/>
        <a:lstStyle/>
        <a:p>
          <a:r>
            <a:rPr lang="en-US" dirty="0" err="1" smtClean="0"/>
            <a:t>IndexOf</a:t>
          </a:r>
          <a:endParaRPr lang="en-US" dirty="0"/>
        </a:p>
      </dgm:t>
    </dgm:pt>
    <dgm:pt modelId="{BAE905B2-2EEE-4855-B98B-5A0C90815B5E}" type="parTrans" cxnId="{C38CCF6C-3269-41BE-85EE-3749523C0365}">
      <dgm:prSet/>
      <dgm:spPr/>
      <dgm:t>
        <a:bodyPr/>
        <a:lstStyle/>
        <a:p>
          <a:endParaRPr lang="en-US"/>
        </a:p>
      </dgm:t>
    </dgm:pt>
    <dgm:pt modelId="{4376B7AB-C202-461B-B166-1268ABA78C54}" type="sibTrans" cxnId="{C38CCF6C-3269-41BE-85EE-3749523C0365}">
      <dgm:prSet/>
      <dgm:spPr/>
      <dgm:t>
        <a:bodyPr/>
        <a:lstStyle/>
        <a:p>
          <a:endParaRPr lang="en-US"/>
        </a:p>
      </dgm:t>
    </dgm:pt>
    <dgm:pt modelId="{FBB9C689-2F10-4B8F-93A1-173710086D21}">
      <dgm:prSet/>
      <dgm:spPr/>
      <dgm:t>
        <a:bodyPr/>
        <a:lstStyle/>
        <a:p>
          <a:r>
            <a:rPr lang="en-US" dirty="0" err="1" smtClean="0"/>
            <a:t>RemoveChar</a:t>
          </a:r>
          <a:endParaRPr lang="en-US" dirty="0"/>
        </a:p>
      </dgm:t>
    </dgm:pt>
    <dgm:pt modelId="{E25DF9F2-E8B0-4CE2-8E23-7BE4B1821156}" type="parTrans" cxnId="{96263E50-9314-408B-949A-C024CD6D0E35}">
      <dgm:prSet/>
      <dgm:spPr/>
      <dgm:t>
        <a:bodyPr/>
        <a:lstStyle/>
        <a:p>
          <a:endParaRPr lang="en-US"/>
        </a:p>
      </dgm:t>
    </dgm:pt>
    <dgm:pt modelId="{841C6F4D-EC5C-4402-8498-043869B752FD}" type="sibTrans" cxnId="{96263E50-9314-408B-949A-C024CD6D0E35}">
      <dgm:prSet/>
      <dgm:spPr/>
      <dgm:t>
        <a:bodyPr/>
        <a:lstStyle/>
        <a:p>
          <a:endParaRPr lang="en-US"/>
        </a:p>
      </dgm:t>
    </dgm:pt>
    <dgm:pt modelId="{6F409ACC-1A14-4CEF-B9E6-41D8086222D3}">
      <dgm:prSet/>
      <dgm:spPr/>
      <dgm:t>
        <a:bodyPr/>
        <a:lstStyle/>
        <a:p>
          <a:r>
            <a:rPr lang="en-US" dirty="0" err="1" smtClean="0"/>
            <a:t>RemoveChars</a:t>
          </a:r>
          <a:endParaRPr lang="en-US" dirty="0"/>
        </a:p>
      </dgm:t>
    </dgm:pt>
    <dgm:pt modelId="{25FAD25B-481A-4625-9816-7222E0B06A21}" type="parTrans" cxnId="{FCF4A948-9F9C-46EB-A0CE-8483B1614FA9}">
      <dgm:prSet/>
      <dgm:spPr/>
      <dgm:t>
        <a:bodyPr/>
        <a:lstStyle/>
        <a:p>
          <a:endParaRPr lang="en-US"/>
        </a:p>
      </dgm:t>
    </dgm:pt>
    <dgm:pt modelId="{C49622B9-2CDB-4C40-B948-7F60023E64B7}" type="sibTrans" cxnId="{FCF4A948-9F9C-46EB-A0CE-8483B1614FA9}">
      <dgm:prSet/>
      <dgm:spPr/>
      <dgm:t>
        <a:bodyPr/>
        <a:lstStyle/>
        <a:p>
          <a:endParaRPr lang="en-US"/>
        </a:p>
      </dgm:t>
    </dgm:pt>
    <dgm:pt modelId="{2F741E83-A4A2-4DA8-879C-F5E5EB636679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3FE2986E-A3BD-4968-BF39-172253C31FC4}" type="parTrans" cxnId="{3BD6A01A-9D22-49E3-BCE7-A22378AFB92D}">
      <dgm:prSet/>
      <dgm:spPr/>
      <dgm:t>
        <a:bodyPr/>
        <a:lstStyle/>
        <a:p>
          <a:endParaRPr lang="en-US"/>
        </a:p>
      </dgm:t>
    </dgm:pt>
    <dgm:pt modelId="{3F56D911-14DD-462A-8019-51A3D90C7069}" type="sibTrans" cxnId="{3BD6A01A-9D22-49E3-BCE7-A22378AFB92D}">
      <dgm:prSet/>
      <dgm:spPr/>
      <dgm:t>
        <a:bodyPr/>
        <a:lstStyle/>
        <a:p>
          <a:endParaRPr lang="en-US"/>
        </a:p>
      </dgm:t>
    </dgm:pt>
    <dgm:pt modelId="{4A996255-5831-41BF-8581-B1FCA9224414}" type="pres">
      <dgm:prSet presAssocID="{F0AB6AF8-9D11-40F3-BEB3-3BF8D8AB7F4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DA034-48AB-4A31-9A4F-E2CDACE555EC}" type="pres">
      <dgm:prSet presAssocID="{151C0636-3CC6-436A-9E54-F3E895B30E6A}" presName="circle1" presStyleLbl="node1" presStyleIdx="0" presStyleCnt="1"/>
      <dgm:spPr/>
    </dgm:pt>
    <dgm:pt modelId="{56724D69-2F94-4BDA-87EA-A6BA3FA23189}" type="pres">
      <dgm:prSet presAssocID="{151C0636-3CC6-436A-9E54-F3E895B30E6A}" presName="space" presStyleCnt="0"/>
      <dgm:spPr/>
    </dgm:pt>
    <dgm:pt modelId="{3492C0BB-C912-4121-A82E-021684BE643C}" type="pres">
      <dgm:prSet presAssocID="{151C0636-3CC6-436A-9E54-F3E895B30E6A}" presName="rect1" presStyleLbl="alignAcc1" presStyleIdx="0" presStyleCnt="1"/>
      <dgm:spPr/>
      <dgm:t>
        <a:bodyPr/>
        <a:lstStyle/>
        <a:p>
          <a:endParaRPr lang="en-US"/>
        </a:p>
      </dgm:t>
    </dgm:pt>
    <dgm:pt modelId="{0871A2A2-3D70-4215-8940-53925092331A}" type="pres">
      <dgm:prSet presAssocID="{151C0636-3CC6-436A-9E54-F3E895B30E6A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069E8-24B1-4DB0-A6BE-0772B64EDB87}" type="pres">
      <dgm:prSet presAssocID="{151C0636-3CC6-436A-9E54-F3E895B30E6A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D2FC0-577C-4F25-A7D7-588E95D67DB1}" srcId="{151C0636-3CC6-436A-9E54-F3E895B30E6A}" destId="{F2D4BB5D-AA89-4410-9458-6A5EEFB65E8C}" srcOrd="9" destOrd="0" parTransId="{B6A1E020-FB17-4E81-807C-694276B4E1A5}" sibTransId="{8F93EC88-5AC8-44DF-BF62-8807290459EA}"/>
    <dgm:cxn modelId="{1A6BC8B4-2593-4BB8-B1A2-2B7F88D42E67}" type="presOf" srcId="{2F741E83-A4A2-4DA8-879C-F5E5EB636679}" destId="{C65069E8-24B1-4DB0-A6BE-0772B64EDB87}" srcOrd="0" destOrd="13" presId="urn:microsoft.com/office/officeart/2005/8/layout/target3"/>
    <dgm:cxn modelId="{1C7956D6-E5A9-4F07-AEB8-D9CC38D8F055}" type="presOf" srcId="{FBB9C689-2F10-4B8F-93A1-173710086D21}" destId="{C65069E8-24B1-4DB0-A6BE-0772B64EDB87}" srcOrd="0" destOrd="11" presId="urn:microsoft.com/office/officeart/2005/8/layout/target3"/>
    <dgm:cxn modelId="{D6A096A9-DCBB-4858-9A37-7E39CF15149C}" srcId="{151C0636-3CC6-436A-9E54-F3E895B30E6A}" destId="{1BF18768-370D-4A7C-9CCC-D879BCC6CE47}" srcOrd="3" destOrd="0" parTransId="{AC6E3B68-C8EF-4AE6-B695-6CA68B1CD857}" sibTransId="{F740F516-BC48-4EC0-8080-DAB7C40CAA21}"/>
    <dgm:cxn modelId="{4AAC9953-7586-47BF-A632-4D6A30418760}" type="presOf" srcId="{F0AB6AF8-9D11-40F3-BEB3-3BF8D8AB7F4D}" destId="{4A996255-5831-41BF-8581-B1FCA9224414}" srcOrd="0" destOrd="0" presId="urn:microsoft.com/office/officeart/2005/8/layout/target3"/>
    <dgm:cxn modelId="{3BD6A01A-9D22-49E3-BCE7-A22378AFB92D}" srcId="{151C0636-3CC6-436A-9E54-F3E895B30E6A}" destId="{2F741E83-A4A2-4DA8-879C-F5E5EB636679}" srcOrd="13" destOrd="0" parTransId="{3FE2986E-A3BD-4968-BF39-172253C31FC4}" sibTransId="{3F56D911-14DD-462A-8019-51A3D90C7069}"/>
    <dgm:cxn modelId="{B82AAC13-4723-40E0-8B2B-1AE471D8059A}" srcId="{F0AB6AF8-9D11-40F3-BEB3-3BF8D8AB7F4D}" destId="{151C0636-3CC6-436A-9E54-F3E895B30E6A}" srcOrd="0" destOrd="0" parTransId="{212B015A-2910-4584-90F2-C11A579EC796}" sibTransId="{38E1803E-546C-4118-B34D-BCF7CFD58ACF}"/>
    <dgm:cxn modelId="{BB890843-DE78-4F5B-8002-40FC160FDBB5}" type="presOf" srcId="{6F409ACC-1A14-4CEF-B9E6-41D8086222D3}" destId="{C65069E8-24B1-4DB0-A6BE-0772B64EDB87}" srcOrd="0" destOrd="12" presId="urn:microsoft.com/office/officeart/2005/8/layout/target3"/>
    <dgm:cxn modelId="{BE5FECF2-B85D-4A3A-8075-E039BD65AD79}" type="presOf" srcId="{151C0636-3CC6-436A-9E54-F3E895B30E6A}" destId="{0871A2A2-3D70-4215-8940-53925092331A}" srcOrd="1" destOrd="0" presId="urn:microsoft.com/office/officeart/2005/8/layout/target3"/>
    <dgm:cxn modelId="{497483AE-1478-46A7-8CE8-F28B0F41C87A}" type="presOf" srcId="{D070EF91-9B15-4051-BA7B-FD05FBE443A4}" destId="{C65069E8-24B1-4DB0-A6BE-0772B64EDB87}" srcOrd="0" destOrd="7" presId="urn:microsoft.com/office/officeart/2005/8/layout/target3"/>
    <dgm:cxn modelId="{D15A0B34-BF59-480F-AE0D-290BD07E905A}" srcId="{151C0636-3CC6-436A-9E54-F3E895B30E6A}" destId="{C2D15B94-50FB-4DA8-B54A-02BDBC1AEA30}" srcOrd="6" destOrd="0" parTransId="{BC28D482-337C-4095-82AC-3893728DF069}" sibTransId="{B8483B37-EBE5-4489-B19F-98BF1571C424}"/>
    <dgm:cxn modelId="{ECABDD6B-54F0-44C3-94F5-1A3EA952A858}" srcId="{151C0636-3CC6-436A-9E54-F3E895B30E6A}" destId="{D070EF91-9B15-4051-BA7B-FD05FBE443A4}" srcOrd="7" destOrd="0" parTransId="{895FD0F8-BB2E-4ED1-AA5C-CC410E766CCB}" sibTransId="{F7E4C0D0-2282-4B59-841E-B3976D4A3841}"/>
    <dgm:cxn modelId="{5E9AEB3A-92DE-4B90-AAC4-FCE4B7671EF5}" type="presOf" srcId="{31B11EA3-2C5A-40B1-A176-831EEFC1A78F}" destId="{C65069E8-24B1-4DB0-A6BE-0772B64EDB87}" srcOrd="0" destOrd="5" presId="urn:microsoft.com/office/officeart/2005/8/layout/target3"/>
    <dgm:cxn modelId="{874C7B2C-56B5-405B-BE5C-82DD11ADAFF9}" type="presOf" srcId="{F2D4BB5D-AA89-4410-9458-6A5EEFB65E8C}" destId="{C65069E8-24B1-4DB0-A6BE-0772B64EDB87}" srcOrd="0" destOrd="9" presId="urn:microsoft.com/office/officeart/2005/8/layout/target3"/>
    <dgm:cxn modelId="{59A4E2AF-23EC-40DE-A4F0-C3304F507D85}" type="presOf" srcId="{151C0636-3CC6-436A-9E54-F3E895B30E6A}" destId="{3492C0BB-C912-4121-A82E-021684BE643C}" srcOrd="0" destOrd="0" presId="urn:microsoft.com/office/officeart/2005/8/layout/target3"/>
    <dgm:cxn modelId="{31FD679E-F94C-4BEF-A8EF-6A468A334CC8}" srcId="{151C0636-3CC6-436A-9E54-F3E895B30E6A}" destId="{494DD362-C9C2-4FE5-8384-8C32B8508A68}" srcOrd="1" destOrd="0" parTransId="{43F13B6A-01E5-4FB8-9CB7-43DAF5C30AF3}" sibTransId="{8FF2C7FC-6D96-42F5-88D4-629C1E63075C}"/>
    <dgm:cxn modelId="{5EA8CDF6-9655-40AE-B0E3-FCCDF839059C}" type="presOf" srcId="{1BF18768-370D-4A7C-9CCC-D879BCC6CE47}" destId="{C65069E8-24B1-4DB0-A6BE-0772B64EDB87}" srcOrd="0" destOrd="3" presId="urn:microsoft.com/office/officeart/2005/8/layout/target3"/>
    <dgm:cxn modelId="{9BDED641-1AFB-48D5-BCFA-76017EABE633}" srcId="{151C0636-3CC6-436A-9E54-F3E895B30E6A}" destId="{DFD9AE43-1AAB-424A-ABF5-045CC265B446}" srcOrd="0" destOrd="0" parTransId="{09FE3CD6-1093-40A6-A692-6C764E610817}" sibTransId="{78107197-F9FE-48AA-BB44-598E98914E65}"/>
    <dgm:cxn modelId="{6484F55B-73A3-4A44-AE36-CB604B8B53C7}" srcId="{151C0636-3CC6-436A-9E54-F3E895B30E6A}" destId="{2F6E5D50-B1EE-4943-B476-1784B98815E0}" srcOrd="2" destOrd="0" parTransId="{3D197808-01BF-4562-B9D9-67063DEECAB7}" sibTransId="{C9FB0AE4-DB6C-4FEA-94B1-B957098DE648}"/>
    <dgm:cxn modelId="{3798B34F-B31E-4196-A42C-E0E7234E370E}" type="presOf" srcId="{DFD9AE43-1AAB-424A-ABF5-045CC265B446}" destId="{C65069E8-24B1-4DB0-A6BE-0772B64EDB87}" srcOrd="0" destOrd="0" presId="urn:microsoft.com/office/officeart/2005/8/layout/target3"/>
    <dgm:cxn modelId="{0112909F-B39F-4295-B814-29F73330E377}" type="presOf" srcId="{0FB5A9CE-0335-404A-820C-16647AE3B85A}" destId="{C65069E8-24B1-4DB0-A6BE-0772B64EDB87}" srcOrd="0" destOrd="10" presId="urn:microsoft.com/office/officeart/2005/8/layout/target3"/>
    <dgm:cxn modelId="{28D8AC53-CEF4-4C83-AD65-5370E4A034FF}" type="presOf" srcId="{494DD362-C9C2-4FE5-8384-8C32B8508A68}" destId="{C65069E8-24B1-4DB0-A6BE-0772B64EDB87}" srcOrd="0" destOrd="1" presId="urn:microsoft.com/office/officeart/2005/8/layout/target3"/>
    <dgm:cxn modelId="{96263E50-9314-408B-949A-C024CD6D0E35}" srcId="{151C0636-3CC6-436A-9E54-F3E895B30E6A}" destId="{FBB9C689-2F10-4B8F-93A1-173710086D21}" srcOrd="11" destOrd="0" parTransId="{E25DF9F2-E8B0-4CE2-8E23-7BE4B1821156}" sibTransId="{841C6F4D-EC5C-4402-8498-043869B752FD}"/>
    <dgm:cxn modelId="{C38CCF6C-3269-41BE-85EE-3749523C0365}" srcId="{151C0636-3CC6-436A-9E54-F3E895B30E6A}" destId="{0FB5A9CE-0335-404A-820C-16647AE3B85A}" srcOrd="10" destOrd="0" parTransId="{BAE905B2-2EEE-4855-B98B-5A0C90815B5E}" sibTransId="{4376B7AB-C202-461B-B166-1268ABA78C54}"/>
    <dgm:cxn modelId="{FCF4A948-9F9C-46EB-A0CE-8483B1614FA9}" srcId="{151C0636-3CC6-436A-9E54-F3E895B30E6A}" destId="{6F409ACC-1A14-4CEF-B9E6-41D8086222D3}" srcOrd="12" destOrd="0" parTransId="{25FAD25B-481A-4625-9816-7222E0B06A21}" sibTransId="{C49622B9-2CDB-4C40-B948-7F60023E64B7}"/>
    <dgm:cxn modelId="{27AA4C49-CD7B-4EF0-9737-5ED30E608399}" type="presOf" srcId="{2F6E5D50-B1EE-4943-B476-1784B98815E0}" destId="{C65069E8-24B1-4DB0-A6BE-0772B64EDB87}" srcOrd="0" destOrd="2" presId="urn:microsoft.com/office/officeart/2005/8/layout/target3"/>
    <dgm:cxn modelId="{6F7AF615-5045-4E7C-9AA0-677427DCEF73}" srcId="{151C0636-3CC6-436A-9E54-F3E895B30E6A}" destId="{BA887E62-C039-4735-99A9-A8E1DBAD5258}" srcOrd="4" destOrd="0" parTransId="{ED1DCC0C-F265-4986-AE13-D9C714085CCF}" sibTransId="{A1694AAF-9929-4094-B987-54881E572F93}"/>
    <dgm:cxn modelId="{42131DA1-7987-4E6F-B18F-A675DB55695A}" type="presOf" srcId="{C2D15B94-50FB-4DA8-B54A-02BDBC1AEA30}" destId="{C65069E8-24B1-4DB0-A6BE-0772B64EDB87}" srcOrd="0" destOrd="6" presId="urn:microsoft.com/office/officeart/2005/8/layout/target3"/>
    <dgm:cxn modelId="{733663D2-BEEF-4AA7-AE32-F35D93D7B15D}" type="presOf" srcId="{E98B9FA0-F22E-455B-88DA-75BEF3599134}" destId="{C65069E8-24B1-4DB0-A6BE-0772B64EDB87}" srcOrd="0" destOrd="8" presId="urn:microsoft.com/office/officeart/2005/8/layout/target3"/>
    <dgm:cxn modelId="{4BAAB743-80E9-461B-9F36-24FA043BB6F0}" srcId="{151C0636-3CC6-436A-9E54-F3E895B30E6A}" destId="{31B11EA3-2C5A-40B1-A176-831EEFC1A78F}" srcOrd="5" destOrd="0" parTransId="{C256CE7D-B1BF-4B3E-8CF2-19BF2642FDC3}" sibTransId="{563E8C69-FEAF-417E-8E5A-6CCCD1C85A0E}"/>
    <dgm:cxn modelId="{E512CFC2-9A1D-41EC-9E87-A2524EA6E0FD}" type="presOf" srcId="{BA887E62-C039-4735-99A9-A8E1DBAD5258}" destId="{C65069E8-24B1-4DB0-A6BE-0772B64EDB87}" srcOrd="0" destOrd="4" presId="urn:microsoft.com/office/officeart/2005/8/layout/target3"/>
    <dgm:cxn modelId="{8F5F4B35-3A6A-4E1C-9C39-F30276C4D701}" srcId="{151C0636-3CC6-436A-9E54-F3E895B30E6A}" destId="{E98B9FA0-F22E-455B-88DA-75BEF3599134}" srcOrd="8" destOrd="0" parTransId="{E7D0426C-47A7-430C-A9B4-B2D53F96C90E}" sibTransId="{1A979A4D-40B9-4B0C-935E-B25FD968E717}"/>
    <dgm:cxn modelId="{8EB2DD11-6E39-46CA-A788-27DB09949EAF}" type="presParOf" srcId="{4A996255-5831-41BF-8581-B1FCA9224414}" destId="{678DA034-48AB-4A31-9A4F-E2CDACE555EC}" srcOrd="0" destOrd="0" presId="urn:microsoft.com/office/officeart/2005/8/layout/target3"/>
    <dgm:cxn modelId="{401582CF-000B-4ED6-BB38-98ABB7D2EBB6}" type="presParOf" srcId="{4A996255-5831-41BF-8581-B1FCA9224414}" destId="{56724D69-2F94-4BDA-87EA-A6BA3FA23189}" srcOrd="1" destOrd="0" presId="urn:microsoft.com/office/officeart/2005/8/layout/target3"/>
    <dgm:cxn modelId="{C4FA127B-3EA6-44B3-8A5D-3DB651CC7D2A}" type="presParOf" srcId="{4A996255-5831-41BF-8581-B1FCA9224414}" destId="{3492C0BB-C912-4121-A82E-021684BE643C}" srcOrd="2" destOrd="0" presId="urn:microsoft.com/office/officeart/2005/8/layout/target3"/>
    <dgm:cxn modelId="{ECCA705F-94DD-450A-82AF-760C3ADCA823}" type="presParOf" srcId="{4A996255-5831-41BF-8581-B1FCA9224414}" destId="{0871A2A2-3D70-4215-8940-53925092331A}" srcOrd="3" destOrd="0" presId="urn:microsoft.com/office/officeart/2005/8/layout/target3"/>
    <dgm:cxn modelId="{38510585-1DD5-46F8-80E1-2B20B1ABED17}" type="presParOf" srcId="{4A996255-5831-41BF-8581-B1FCA9224414}" destId="{C65069E8-24B1-4DB0-A6BE-0772B64EDB87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F28700-9BF0-4C17-89F7-39C963F8B3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DE18-2260-4415-9C5F-81104152B544}">
      <dgm:prSet phldrT="[Text]"/>
      <dgm:spPr/>
      <dgm:t>
        <a:bodyPr/>
        <a:lstStyle/>
        <a:p>
          <a:r>
            <a:rPr lang="en-US" dirty="0" smtClean="0"/>
            <a:t>List</a:t>
          </a:r>
        </a:p>
        <a:p>
          <a:r>
            <a:rPr lang="en-US" dirty="0" smtClean="0"/>
            <a:t>(</a:t>
          </a:r>
          <a:r>
            <a:rPr lang="en-US" dirty="0" err="1" smtClean="0"/>
            <a:t>Data:Collection</a:t>
          </a:r>
          <a:r>
            <a:rPr lang="en-US" dirty="0" smtClean="0"/>
            <a:t>)</a:t>
          </a:r>
          <a:endParaRPr lang="en-US" dirty="0"/>
        </a:p>
      </dgm:t>
    </dgm:pt>
    <dgm:pt modelId="{FD84B650-9435-49EF-ADC4-911396C3DC63}" type="parTrans" cxnId="{BFCB83BE-5A7A-4C43-B333-95CF88417E74}">
      <dgm:prSet/>
      <dgm:spPr/>
      <dgm:t>
        <a:bodyPr/>
        <a:lstStyle/>
        <a:p>
          <a:endParaRPr lang="en-US"/>
        </a:p>
      </dgm:t>
    </dgm:pt>
    <dgm:pt modelId="{EEE6CF13-DA73-4812-B040-C8B877EF1CA9}" type="sibTrans" cxnId="{BFCB83BE-5A7A-4C43-B333-95CF88417E74}">
      <dgm:prSet/>
      <dgm:spPr/>
      <dgm:t>
        <a:bodyPr/>
        <a:lstStyle/>
        <a:p>
          <a:endParaRPr lang="en-US"/>
        </a:p>
      </dgm:t>
    </dgm:pt>
    <dgm:pt modelId="{6A5CD7FE-00DD-46D4-BDDB-0BFC8661E547}">
      <dgm:prSet phldrT="[Text]"/>
      <dgm:spPr/>
      <dgm:t>
        <a:bodyPr/>
        <a:lstStyle/>
        <a:p>
          <a:r>
            <a:rPr lang="en-US" dirty="0" smtClean="0"/>
            <a:t>Count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F1D376E6-EFC9-4A57-A8D4-52891F2452B5}" type="parTrans" cxnId="{7276963F-02E8-4CC7-9E1C-E00B10B105D7}">
      <dgm:prSet/>
      <dgm:spPr/>
      <dgm:t>
        <a:bodyPr/>
        <a:lstStyle/>
        <a:p>
          <a:endParaRPr lang="en-US"/>
        </a:p>
      </dgm:t>
    </dgm:pt>
    <dgm:pt modelId="{4B1FE979-D3B3-4D5A-A1F8-AB8E086427C8}" type="sibTrans" cxnId="{7276963F-02E8-4CC7-9E1C-E00B10B105D7}">
      <dgm:prSet/>
      <dgm:spPr/>
      <dgm:t>
        <a:bodyPr/>
        <a:lstStyle/>
        <a:p>
          <a:endParaRPr lang="en-US"/>
        </a:p>
      </dgm:t>
    </dgm:pt>
    <dgm:pt modelId="{63CC792C-7EBA-469C-BF89-B179AD629A68}">
      <dgm:prSet phldrT="[Text]"/>
      <dgm:spPr/>
      <dgm:t>
        <a:bodyPr/>
        <a:lstStyle/>
        <a:p>
          <a:r>
            <a:rPr lang="en-US" dirty="0" smtClean="0"/>
            <a:t>Size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D5052B06-BB92-4BCF-8698-8ED6958BC36B}" type="parTrans" cxnId="{DD912D14-E07E-4A4F-948C-4B9DC1A0FB01}">
      <dgm:prSet/>
      <dgm:spPr/>
      <dgm:t>
        <a:bodyPr/>
        <a:lstStyle/>
        <a:p>
          <a:endParaRPr lang="en-US"/>
        </a:p>
      </dgm:t>
    </dgm:pt>
    <dgm:pt modelId="{5307DAAA-B596-497D-AF28-86BBBAE5DCD7}" type="sibTrans" cxnId="{DD912D14-E07E-4A4F-948C-4B9DC1A0FB01}">
      <dgm:prSet/>
      <dgm:spPr/>
      <dgm:t>
        <a:bodyPr/>
        <a:lstStyle/>
        <a:p>
          <a:endParaRPr lang="en-US"/>
        </a:p>
      </dgm:t>
    </dgm:pt>
    <dgm:pt modelId="{1A51F791-2E06-4DAD-B013-4148D76CD3FF}">
      <dgm:prSet phldrT="[Text]"/>
      <dgm:spPr/>
      <dgm:t>
        <a:bodyPr/>
        <a:lstStyle/>
        <a:p>
          <a:r>
            <a:rPr lang="en-US" dirty="0" smtClean="0"/>
            <a:t>Value[Size]</a:t>
          </a:r>
        </a:p>
        <a:p>
          <a:r>
            <a:rPr lang="en-US" dirty="0" smtClean="0"/>
            <a:t>(</a:t>
          </a:r>
          <a:r>
            <a:rPr lang="en-US" dirty="0" err="1" smtClean="0"/>
            <a:t>uint</a:t>
          </a:r>
          <a:r>
            <a:rPr lang="en-US" dirty="0" smtClean="0"/>
            <a:t>)</a:t>
          </a:r>
        </a:p>
      </dgm:t>
    </dgm:pt>
    <dgm:pt modelId="{2EAC135F-A1CB-49B9-B84B-38BD41CD0D00}" type="parTrans" cxnId="{2FCF2392-F823-42D0-9E61-5F7A9321A577}">
      <dgm:prSet/>
      <dgm:spPr/>
      <dgm:t>
        <a:bodyPr/>
        <a:lstStyle/>
        <a:p>
          <a:endParaRPr lang="en-US"/>
        </a:p>
      </dgm:t>
    </dgm:pt>
    <dgm:pt modelId="{5265E7B7-7FD8-4B53-A3E4-DAF2BD6D51C0}" type="sibTrans" cxnId="{2FCF2392-F823-42D0-9E61-5F7A9321A577}">
      <dgm:prSet/>
      <dgm:spPr/>
      <dgm:t>
        <a:bodyPr/>
        <a:lstStyle/>
        <a:p>
          <a:endParaRPr lang="en-US"/>
        </a:p>
      </dgm:t>
    </dgm:pt>
    <dgm:pt modelId="{E82D8F38-7B19-457E-8309-8ED72F05CFF0}" type="pres">
      <dgm:prSet presAssocID="{78F28700-9BF0-4C17-89F7-39C963F8B3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4E60D6-421C-479D-B976-75528736E60F}" type="pres">
      <dgm:prSet presAssocID="{3F7CDE18-2260-4415-9C5F-81104152B544}" presName="hierRoot1" presStyleCnt="0">
        <dgm:presLayoutVars>
          <dgm:hierBranch val="init"/>
        </dgm:presLayoutVars>
      </dgm:prSet>
      <dgm:spPr/>
    </dgm:pt>
    <dgm:pt modelId="{1AE02838-497F-4BD2-8354-E01487523603}" type="pres">
      <dgm:prSet presAssocID="{3F7CDE18-2260-4415-9C5F-81104152B544}" presName="rootComposite1" presStyleCnt="0"/>
      <dgm:spPr/>
    </dgm:pt>
    <dgm:pt modelId="{DBE08341-0A59-430C-A0B5-CEDF5A822A03}" type="pres">
      <dgm:prSet presAssocID="{3F7CDE18-2260-4415-9C5F-81104152B5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C3F9-91F2-4638-A3A2-3455285A1F0A}" type="pres">
      <dgm:prSet presAssocID="{3F7CDE18-2260-4415-9C5F-81104152B5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EBEF3-EF2D-4FDD-875B-2A535AED466C}" type="pres">
      <dgm:prSet presAssocID="{3F7CDE18-2260-4415-9C5F-81104152B544}" presName="hierChild2" presStyleCnt="0"/>
      <dgm:spPr/>
    </dgm:pt>
    <dgm:pt modelId="{43E7EB9D-3E30-4C11-9DB2-F23929D47376}" type="pres">
      <dgm:prSet presAssocID="{F1D376E6-EFC9-4A57-A8D4-52891F2452B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0D66713-2D27-4C46-92D4-A0C8541D3A5D}" type="pres">
      <dgm:prSet presAssocID="{6A5CD7FE-00DD-46D4-BDDB-0BFC8661E547}" presName="hierRoot2" presStyleCnt="0">
        <dgm:presLayoutVars>
          <dgm:hierBranch val="init"/>
        </dgm:presLayoutVars>
      </dgm:prSet>
      <dgm:spPr/>
    </dgm:pt>
    <dgm:pt modelId="{F45DE34E-86DB-44C0-A146-1C6405C85EC1}" type="pres">
      <dgm:prSet presAssocID="{6A5CD7FE-00DD-46D4-BDDB-0BFC8661E547}" presName="rootComposite" presStyleCnt="0"/>
      <dgm:spPr/>
    </dgm:pt>
    <dgm:pt modelId="{02C4D9DA-0E32-4B2C-8F8F-471AF1E9E48B}" type="pres">
      <dgm:prSet presAssocID="{6A5CD7FE-00DD-46D4-BDDB-0BFC8661E54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D2A36-F352-4223-ABE8-31BA6286EB28}" type="pres">
      <dgm:prSet presAssocID="{6A5CD7FE-00DD-46D4-BDDB-0BFC8661E547}" presName="rootConnector" presStyleLbl="node2" presStyleIdx="0" presStyleCnt="3"/>
      <dgm:spPr/>
      <dgm:t>
        <a:bodyPr/>
        <a:lstStyle/>
        <a:p>
          <a:endParaRPr lang="en-US"/>
        </a:p>
      </dgm:t>
    </dgm:pt>
    <dgm:pt modelId="{CE95725A-E70B-46D9-BE25-6CFBC456593E}" type="pres">
      <dgm:prSet presAssocID="{6A5CD7FE-00DD-46D4-BDDB-0BFC8661E547}" presName="hierChild4" presStyleCnt="0"/>
      <dgm:spPr/>
    </dgm:pt>
    <dgm:pt modelId="{0116C77B-A2AD-42D7-B1A0-4F172F11A03F}" type="pres">
      <dgm:prSet presAssocID="{6A5CD7FE-00DD-46D4-BDDB-0BFC8661E547}" presName="hierChild5" presStyleCnt="0"/>
      <dgm:spPr/>
    </dgm:pt>
    <dgm:pt modelId="{12EF8F59-DB22-424D-87A8-FBC7E1942668}" type="pres">
      <dgm:prSet presAssocID="{D5052B06-BB92-4BCF-8698-8ED6958BC36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7775523-5F97-4BB7-8BFC-7F5966DD989D}" type="pres">
      <dgm:prSet presAssocID="{63CC792C-7EBA-469C-BF89-B179AD629A68}" presName="hierRoot2" presStyleCnt="0">
        <dgm:presLayoutVars>
          <dgm:hierBranch val="init"/>
        </dgm:presLayoutVars>
      </dgm:prSet>
      <dgm:spPr/>
    </dgm:pt>
    <dgm:pt modelId="{0A927FBA-463E-4373-B075-2B98358A47A1}" type="pres">
      <dgm:prSet presAssocID="{63CC792C-7EBA-469C-BF89-B179AD629A68}" presName="rootComposite" presStyleCnt="0"/>
      <dgm:spPr/>
    </dgm:pt>
    <dgm:pt modelId="{38F675DF-7126-47CA-A9B5-2A04059889E4}" type="pres">
      <dgm:prSet presAssocID="{63CC792C-7EBA-469C-BF89-B179AD629A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57294-6B48-42FD-9AB8-FE836E3A3C09}" type="pres">
      <dgm:prSet presAssocID="{63CC792C-7EBA-469C-BF89-B179AD629A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9F201360-58AC-403E-9DF7-461DDC67D043}" type="pres">
      <dgm:prSet presAssocID="{63CC792C-7EBA-469C-BF89-B179AD629A68}" presName="hierChild4" presStyleCnt="0"/>
      <dgm:spPr/>
    </dgm:pt>
    <dgm:pt modelId="{36B339D7-5116-4B7C-BDE6-3D5400AC7479}" type="pres">
      <dgm:prSet presAssocID="{63CC792C-7EBA-469C-BF89-B179AD629A68}" presName="hierChild5" presStyleCnt="0"/>
      <dgm:spPr/>
    </dgm:pt>
    <dgm:pt modelId="{3B27B287-56E8-49F1-8DA9-5B2C4DEF7856}" type="pres">
      <dgm:prSet presAssocID="{2EAC135F-A1CB-49B9-B84B-38BD41CD0D0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572788A-1B85-492F-8E34-72CC8AE5CA33}" type="pres">
      <dgm:prSet presAssocID="{1A51F791-2E06-4DAD-B013-4148D76CD3FF}" presName="hierRoot2" presStyleCnt="0">
        <dgm:presLayoutVars>
          <dgm:hierBranch val="init"/>
        </dgm:presLayoutVars>
      </dgm:prSet>
      <dgm:spPr/>
    </dgm:pt>
    <dgm:pt modelId="{AC41E9BC-C63F-440F-BE0C-3E47FBBA7269}" type="pres">
      <dgm:prSet presAssocID="{1A51F791-2E06-4DAD-B013-4148D76CD3FF}" presName="rootComposite" presStyleCnt="0"/>
      <dgm:spPr/>
    </dgm:pt>
    <dgm:pt modelId="{10DCBD1C-09D1-4A6E-ABF8-BC16508BE2CA}" type="pres">
      <dgm:prSet presAssocID="{1A51F791-2E06-4DAD-B013-4148D76CD3F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71507-C7B4-4A61-9ACE-EBDA89BA66A5}" type="pres">
      <dgm:prSet presAssocID="{1A51F791-2E06-4DAD-B013-4148D76CD3FF}" presName="rootConnector" presStyleLbl="node2" presStyleIdx="2" presStyleCnt="3"/>
      <dgm:spPr/>
      <dgm:t>
        <a:bodyPr/>
        <a:lstStyle/>
        <a:p>
          <a:endParaRPr lang="en-US"/>
        </a:p>
      </dgm:t>
    </dgm:pt>
    <dgm:pt modelId="{C8A9F683-2F17-40FC-A341-C63EBABDD4C1}" type="pres">
      <dgm:prSet presAssocID="{1A51F791-2E06-4DAD-B013-4148D76CD3FF}" presName="hierChild4" presStyleCnt="0"/>
      <dgm:spPr/>
    </dgm:pt>
    <dgm:pt modelId="{8A0931AA-885A-4E56-8EB0-F9A55AAEB5E5}" type="pres">
      <dgm:prSet presAssocID="{1A51F791-2E06-4DAD-B013-4148D76CD3FF}" presName="hierChild5" presStyleCnt="0"/>
      <dgm:spPr/>
    </dgm:pt>
    <dgm:pt modelId="{D2CFE44A-530F-4B0B-A6A5-B2594204742E}" type="pres">
      <dgm:prSet presAssocID="{3F7CDE18-2260-4415-9C5F-81104152B544}" presName="hierChild3" presStyleCnt="0"/>
      <dgm:spPr/>
    </dgm:pt>
  </dgm:ptLst>
  <dgm:cxnLst>
    <dgm:cxn modelId="{4C74C60B-2137-4867-AECF-6176708B44CE}" type="presOf" srcId="{3F7CDE18-2260-4415-9C5F-81104152B544}" destId="{8017C3F9-91F2-4638-A3A2-3455285A1F0A}" srcOrd="1" destOrd="0" presId="urn:microsoft.com/office/officeart/2005/8/layout/orgChart1"/>
    <dgm:cxn modelId="{0DD30831-EF7C-48AC-A3E1-74369C8344EC}" type="presOf" srcId="{1A51F791-2E06-4DAD-B013-4148D76CD3FF}" destId="{F4D71507-C7B4-4A61-9ACE-EBDA89BA66A5}" srcOrd="1" destOrd="0" presId="urn:microsoft.com/office/officeart/2005/8/layout/orgChart1"/>
    <dgm:cxn modelId="{872B4863-633C-4567-8BBE-26B4C5D4A487}" type="presOf" srcId="{6A5CD7FE-00DD-46D4-BDDB-0BFC8661E547}" destId="{B81D2A36-F352-4223-ABE8-31BA6286EB28}" srcOrd="1" destOrd="0" presId="urn:microsoft.com/office/officeart/2005/8/layout/orgChart1"/>
    <dgm:cxn modelId="{4467B837-0DF7-4524-82FF-E87596B6C582}" type="presOf" srcId="{D5052B06-BB92-4BCF-8698-8ED6958BC36B}" destId="{12EF8F59-DB22-424D-87A8-FBC7E1942668}" srcOrd="0" destOrd="0" presId="urn:microsoft.com/office/officeart/2005/8/layout/orgChart1"/>
    <dgm:cxn modelId="{7883C0A1-F4D4-40B1-B305-0DFE44EF31ED}" type="presOf" srcId="{2EAC135F-A1CB-49B9-B84B-38BD41CD0D00}" destId="{3B27B287-56E8-49F1-8DA9-5B2C4DEF7856}" srcOrd="0" destOrd="0" presId="urn:microsoft.com/office/officeart/2005/8/layout/orgChart1"/>
    <dgm:cxn modelId="{DD912D14-E07E-4A4F-948C-4B9DC1A0FB01}" srcId="{3F7CDE18-2260-4415-9C5F-81104152B544}" destId="{63CC792C-7EBA-469C-BF89-B179AD629A68}" srcOrd="1" destOrd="0" parTransId="{D5052B06-BB92-4BCF-8698-8ED6958BC36B}" sibTransId="{5307DAAA-B596-497D-AF28-86BBBAE5DCD7}"/>
    <dgm:cxn modelId="{E6C10481-9753-425F-8568-08553D847DED}" type="presOf" srcId="{63CC792C-7EBA-469C-BF89-B179AD629A68}" destId="{38F675DF-7126-47CA-A9B5-2A04059889E4}" srcOrd="0" destOrd="0" presId="urn:microsoft.com/office/officeart/2005/8/layout/orgChart1"/>
    <dgm:cxn modelId="{2FCF2392-F823-42D0-9E61-5F7A9321A577}" srcId="{3F7CDE18-2260-4415-9C5F-81104152B544}" destId="{1A51F791-2E06-4DAD-B013-4148D76CD3FF}" srcOrd="2" destOrd="0" parTransId="{2EAC135F-A1CB-49B9-B84B-38BD41CD0D00}" sibTransId="{5265E7B7-7FD8-4B53-A3E4-DAF2BD6D51C0}"/>
    <dgm:cxn modelId="{48608000-B3F6-491C-A6C4-22A0DB0A0164}" type="presOf" srcId="{78F28700-9BF0-4C17-89F7-39C963F8B394}" destId="{E82D8F38-7B19-457E-8309-8ED72F05CFF0}" srcOrd="0" destOrd="0" presId="urn:microsoft.com/office/officeart/2005/8/layout/orgChart1"/>
    <dgm:cxn modelId="{73B20044-9C68-4E0F-9E47-2DA22BE0F115}" type="presOf" srcId="{1A51F791-2E06-4DAD-B013-4148D76CD3FF}" destId="{10DCBD1C-09D1-4A6E-ABF8-BC16508BE2CA}" srcOrd="0" destOrd="0" presId="urn:microsoft.com/office/officeart/2005/8/layout/orgChart1"/>
    <dgm:cxn modelId="{B7C0DD50-2A28-42FA-96B9-4235E66FA6C8}" type="presOf" srcId="{6A5CD7FE-00DD-46D4-BDDB-0BFC8661E547}" destId="{02C4D9DA-0E32-4B2C-8F8F-471AF1E9E48B}" srcOrd="0" destOrd="0" presId="urn:microsoft.com/office/officeart/2005/8/layout/orgChart1"/>
    <dgm:cxn modelId="{FE3D5590-DC4F-460A-B73C-A7E9F9F8D10D}" type="presOf" srcId="{3F7CDE18-2260-4415-9C5F-81104152B544}" destId="{DBE08341-0A59-430C-A0B5-CEDF5A822A03}" srcOrd="0" destOrd="0" presId="urn:microsoft.com/office/officeart/2005/8/layout/orgChart1"/>
    <dgm:cxn modelId="{625144D0-706D-44F9-9C65-3EB0225854E8}" type="presOf" srcId="{F1D376E6-EFC9-4A57-A8D4-52891F2452B5}" destId="{43E7EB9D-3E30-4C11-9DB2-F23929D47376}" srcOrd="0" destOrd="0" presId="urn:microsoft.com/office/officeart/2005/8/layout/orgChart1"/>
    <dgm:cxn modelId="{8BCB1C6D-A85D-49CF-AF56-A312F0EC55E7}" type="presOf" srcId="{63CC792C-7EBA-469C-BF89-B179AD629A68}" destId="{3E957294-6B48-42FD-9AB8-FE836E3A3C09}" srcOrd="1" destOrd="0" presId="urn:microsoft.com/office/officeart/2005/8/layout/orgChart1"/>
    <dgm:cxn modelId="{BFCB83BE-5A7A-4C43-B333-95CF88417E74}" srcId="{78F28700-9BF0-4C17-89F7-39C963F8B394}" destId="{3F7CDE18-2260-4415-9C5F-81104152B544}" srcOrd="0" destOrd="0" parTransId="{FD84B650-9435-49EF-ADC4-911396C3DC63}" sibTransId="{EEE6CF13-DA73-4812-B040-C8B877EF1CA9}"/>
    <dgm:cxn modelId="{7276963F-02E8-4CC7-9E1C-E00B10B105D7}" srcId="{3F7CDE18-2260-4415-9C5F-81104152B544}" destId="{6A5CD7FE-00DD-46D4-BDDB-0BFC8661E547}" srcOrd="0" destOrd="0" parTransId="{F1D376E6-EFC9-4A57-A8D4-52891F2452B5}" sibTransId="{4B1FE979-D3B3-4D5A-A1F8-AB8E086427C8}"/>
    <dgm:cxn modelId="{08AF5A9A-F076-45DB-8CCC-BD9855BFB968}" type="presParOf" srcId="{E82D8F38-7B19-457E-8309-8ED72F05CFF0}" destId="{174E60D6-421C-479D-B976-75528736E60F}" srcOrd="0" destOrd="0" presId="urn:microsoft.com/office/officeart/2005/8/layout/orgChart1"/>
    <dgm:cxn modelId="{EBB6A02C-13EA-4EF1-A3DC-768220C174C6}" type="presParOf" srcId="{174E60D6-421C-479D-B976-75528736E60F}" destId="{1AE02838-497F-4BD2-8354-E01487523603}" srcOrd="0" destOrd="0" presId="urn:microsoft.com/office/officeart/2005/8/layout/orgChart1"/>
    <dgm:cxn modelId="{65246CA6-80BC-4A30-B76F-E8EB13709E67}" type="presParOf" srcId="{1AE02838-497F-4BD2-8354-E01487523603}" destId="{DBE08341-0A59-430C-A0B5-CEDF5A822A03}" srcOrd="0" destOrd="0" presId="urn:microsoft.com/office/officeart/2005/8/layout/orgChart1"/>
    <dgm:cxn modelId="{1B414847-11A7-4496-B99F-9A1A1C3B96BC}" type="presParOf" srcId="{1AE02838-497F-4BD2-8354-E01487523603}" destId="{8017C3F9-91F2-4638-A3A2-3455285A1F0A}" srcOrd="1" destOrd="0" presId="urn:microsoft.com/office/officeart/2005/8/layout/orgChart1"/>
    <dgm:cxn modelId="{F5857354-22D4-49FF-8F0B-5DEC4A68D07B}" type="presParOf" srcId="{174E60D6-421C-479D-B976-75528736E60F}" destId="{9BDEBEF3-EF2D-4FDD-875B-2A535AED466C}" srcOrd="1" destOrd="0" presId="urn:microsoft.com/office/officeart/2005/8/layout/orgChart1"/>
    <dgm:cxn modelId="{8855402D-0D8D-4FD8-93AA-567146746C5A}" type="presParOf" srcId="{9BDEBEF3-EF2D-4FDD-875B-2A535AED466C}" destId="{43E7EB9D-3E30-4C11-9DB2-F23929D47376}" srcOrd="0" destOrd="0" presId="urn:microsoft.com/office/officeart/2005/8/layout/orgChart1"/>
    <dgm:cxn modelId="{1DA2EF81-FD33-4AEF-A1A0-59B46DAF840E}" type="presParOf" srcId="{9BDEBEF3-EF2D-4FDD-875B-2A535AED466C}" destId="{F0D66713-2D27-4C46-92D4-A0C8541D3A5D}" srcOrd="1" destOrd="0" presId="urn:microsoft.com/office/officeart/2005/8/layout/orgChart1"/>
    <dgm:cxn modelId="{FAC9465F-C090-45D3-B0E7-9FE03E90E879}" type="presParOf" srcId="{F0D66713-2D27-4C46-92D4-A0C8541D3A5D}" destId="{F45DE34E-86DB-44C0-A146-1C6405C85EC1}" srcOrd="0" destOrd="0" presId="urn:microsoft.com/office/officeart/2005/8/layout/orgChart1"/>
    <dgm:cxn modelId="{A8ABC96F-4579-4C52-B28C-0AD492C27CD9}" type="presParOf" srcId="{F45DE34E-86DB-44C0-A146-1C6405C85EC1}" destId="{02C4D9DA-0E32-4B2C-8F8F-471AF1E9E48B}" srcOrd="0" destOrd="0" presId="urn:microsoft.com/office/officeart/2005/8/layout/orgChart1"/>
    <dgm:cxn modelId="{EDBFBB4A-F1D3-48D6-9F35-78067ED5F067}" type="presParOf" srcId="{F45DE34E-86DB-44C0-A146-1C6405C85EC1}" destId="{B81D2A36-F352-4223-ABE8-31BA6286EB28}" srcOrd="1" destOrd="0" presId="urn:microsoft.com/office/officeart/2005/8/layout/orgChart1"/>
    <dgm:cxn modelId="{2B7F8ED8-0841-4C9F-9057-496D0D5368DB}" type="presParOf" srcId="{F0D66713-2D27-4C46-92D4-A0C8541D3A5D}" destId="{CE95725A-E70B-46D9-BE25-6CFBC456593E}" srcOrd="1" destOrd="0" presId="urn:microsoft.com/office/officeart/2005/8/layout/orgChart1"/>
    <dgm:cxn modelId="{044ACA59-2EBF-435D-90FF-33CC70C33B79}" type="presParOf" srcId="{F0D66713-2D27-4C46-92D4-A0C8541D3A5D}" destId="{0116C77B-A2AD-42D7-B1A0-4F172F11A03F}" srcOrd="2" destOrd="0" presId="urn:microsoft.com/office/officeart/2005/8/layout/orgChart1"/>
    <dgm:cxn modelId="{1C8DC43F-B95B-4491-B303-E6326784476E}" type="presParOf" srcId="{9BDEBEF3-EF2D-4FDD-875B-2A535AED466C}" destId="{12EF8F59-DB22-424D-87A8-FBC7E1942668}" srcOrd="2" destOrd="0" presId="urn:microsoft.com/office/officeart/2005/8/layout/orgChart1"/>
    <dgm:cxn modelId="{8CBE7F84-C776-45CC-BC4C-64E20F1D3C19}" type="presParOf" srcId="{9BDEBEF3-EF2D-4FDD-875B-2A535AED466C}" destId="{87775523-5F97-4BB7-8BFC-7F5966DD989D}" srcOrd="3" destOrd="0" presId="urn:microsoft.com/office/officeart/2005/8/layout/orgChart1"/>
    <dgm:cxn modelId="{D57AA8E9-3C37-409E-A941-4004E32A8259}" type="presParOf" srcId="{87775523-5F97-4BB7-8BFC-7F5966DD989D}" destId="{0A927FBA-463E-4373-B075-2B98358A47A1}" srcOrd="0" destOrd="0" presId="urn:microsoft.com/office/officeart/2005/8/layout/orgChart1"/>
    <dgm:cxn modelId="{B7EE3963-5EB9-4195-8F59-C79F8805D98C}" type="presParOf" srcId="{0A927FBA-463E-4373-B075-2B98358A47A1}" destId="{38F675DF-7126-47CA-A9B5-2A04059889E4}" srcOrd="0" destOrd="0" presId="urn:microsoft.com/office/officeart/2005/8/layout/orgChart1"/>
    <dgm:cxn modelId="{29BB6F34-86A2-45E4-B762-CD406734DA25}" type="presParOf" srcId="{0A927FBA-463E-4373-B075-2B98358A47A1}" destId="{3E957294-6B48-42FD-9AB8-FE836E3A3C09}" srcOrd="1" destOrd="0" presId="urn:microsoft.com/office/officeart/2005/8/layout/orgChart1"/>
    <dgm:cxn modelId="{FCAA0002-F5D6-49B5-A973-9C4C46F9CACD}" type="presParOf" srcId="{87775523-5F97-4BB7-8BFC-7F5966DD989D}" destId="{9F201360-58AC-403E-9DF7-461DDC67D043}" srcOrd="1" destOrd="0" presId="urn:microsoft.com/office/officeart/2005/8/layout/orgChart1"/>
    <dgm:cxn modelId="{61D018A2-FC92-452F-ABC4-FAEB00548530}" type="presParOf" srcId="{87775523-5F97-4BB7-8BFC-7F5966DD989D}" destId="{36B339D7-5116-4B7C-BDE6-3D5400AC7479}" srcOrd="2" destOrd="0" presId="urn:microsoft.com/office/officeart/2005/8/layout/orgChart1"/>
    <dgm:cxn modelId="{13C3FFB4-908C-478C-B524-0E2FF33A875C}" type="presParOf" srcId="{9BDEBEF3-EF2D-4FDD-875B-2A535AED466C}" destId="{3B27B287-56E8-49F1-8DA9-5B2C4DEF7856}" srcOrd="4" destOrd="0" presId="urn:microsoft.com/office/officeart/2005/8/layout/orgChart1"/>
    <dgm:cxn modelId="{D9106238-1753-4794-AE77-7FE6CBE0F8F5}" type="presParOf" srcId="{9BDEBEF3-EF2D-4FDD-875B-2A535AED466C}" destId="{E572788A-1B85-492F-8E34-72CC8AE5CA33}" srcOrd="5" destOrd="0" presId="urn:microsoft.com/office/officeart/2005/8/layout/orgChart1"/>
    <dgm:cxn modelId="{81460896-C392-4D36-8260-A9532C1828EB}" type="presParOf" srcId="{E572788A-1B85-492F-8E34-72CC8AE5CA33}" destId="{AC41E9BC-C63F-440F-BE0C-3E47FBBA7269}" srcOrd="0" destOrd="0" presId="urn:microsoft.com/office/officeart/2005/8/layout/orgChart1"/>
    <dgm:cxn modelId="{D0FC3CC6-6E9E-4A79-9E31-ADED35A7CD24}" type="presParOf" srcId="{AC41E9BC-C63F-440F-BE0C-3E47FBBA7269}" destId="{10DCBD1C-09D1-4A6E-ABF8-BC16508BE2CA}" srcOrd="0" destOrd="0" presId="urn:microsoft.com/office/officeart/2005/8/layout/orgChart1"/>
    <dgm:cxn modelId="{6F58503F-0BDA-446B-AD98-9541529C4955}" type="presParOf" srcId="{AC41E9BC-C63F-440F-BE0C-3E47FBBA7269}" destId="{F4D71507-C7B4-4A61-9ACE-EBDA89BA66A5}" srcOrd="1" destOrd="0" presId="urn:microsoft.com/office/officeart/2005/8/layout/orgChart1"/>
    <dgm:cxn modelId="{FAA6661F-925C-43E8-A843-F38BC874159B}" type="presParOf" srcId="{E572788A-1B85-492F-8E34-72CC8AE5CA33}" destId="{C8A9F683-2F17-40FC-A341-C63EBABDD4C1}" srcOrd="1" destOrd="0" presId="urn:microsoft.com/office/officeart/2005/8/layout/orgChart1"/>
    <dgm:cxn modelId="{8662635A-642C-4042-A1D3-FC7A67BD4C5D}" type="presParOf" srcId="{E572788A-1B85-492F-8E34-72CC8AE5CA33}" destId="{8A0931AA-885A-4E56-8EB0-F9A55AAEB5E5}" srcOrd="2" destOrd="0" presId="urn:microsoft.com/office/officeart/2005/8/layout/orgChart1"/>
    <dgm:cxn modelId="{F05029D6-256E-4090-A1A5-AC9A77E90489}" type="presParOf" srcId="{174E60D6-421C-479D-B976-75528736E60F}" destId="{D2CFE44A-530F-4B0B-A6A5-B259420474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F28700-9BF0-4C17-89F7-39C963F8B3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DE18-2260-4415-9C5F-81104152B544}">
      <dgm:prSet phldrT="[Text]"/>
      <dgm:spPr/>
      <dgm:t>
        <a:bodyPr/>
        <a:lstStyle/>
        <a:p>
          <a:r>
            <a:rPr lang="en-US" dirty="0" smtClean="0"/>
            <a:t>List Header</a:t>
          </a:r>
        </a:p>
        <a:p>
          <a:r>
            <a:rPr lang="en-US" dirty="0" smtClean="0"/>
            <a:t>(2 bytes)</a:t>
          </a:r>
        </a:p>
      </dgm:t>
    </dgm:pt>
    <dgm:pt modelId="{FD84B650-9435-49EF-ADC4-911396C3DC63}" type="parTrans" cxnId="{BFCB83BE-5A7A-4C43-B333-95CF88417E74}">
      <dgm:prSet/>
      <dgm:spPr/>
      <dgm:t>
        <a:bodyPr/>
        <a:lstStyle/>
        <a:p>
          <a:endParaRPr lang="en-US"/>
        </a:p>
      </dgm:t>
    </dgm:pt>
    <dgm:pt modelId="{EEE6CF13-DA73-4812-B040-C8B877EF1CA9}" type="sibTrans" cxnId="{BFCB83BE-5A7A-4C43-B333-95CF88417E74}">
      <dgm:prSet/>
      <dgm:spPr/>
      <dgm:t>
        <a:bodyPr/>
        <a:lstStyle/>
        <a:p>
          <a:endParaRPr lang="en-US"/>
        </a:p>
      </dgm:t>
    </dgm:pt>
    <dgm:pt modelId="{6A5CD7FE-00DD-46D4-BDDB-0BFC8661E547}">
      <dgm:prSet phldrT="[Text]"/>
      <dgm:spPr/>
      <dgm:t>
        <a:bodyPr/>
        <a:lstStyle/>
        <a:p>
          <a:r>
            <a:rPr lang="en-US" dirty="0" smtClean="0"/>
            <a:t>Count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F1D376E6-EFC9-4A57-A8D4-52891F2452B5}" type="parTrans" cxnId="{7276963F-02E8-4CC7-9E1C-E00B10B105D7}">
      <dgm:prSet/>
      <dgm:spPr/>
      <dgm:t>
        <a:bodyPr/>
        <a:lstStyle/>
        <a:p>
          <a:endParaRPr lang="en-US"/>
        </a:p>
      </dgm:t>
    </dgm:pt>
    <dgm:pt modelId="{4B1FE979-D3B3-4D5A-A1F8-AB8E086427C8}" type="sibTrans" cxnId="{7276963F-02E8-4CC7-9E1C-E00B10B105D7}">
      <dgm:prSet/>
      <dgm:spPr/>
      <dgm:t>
        <a:bodyPr/>
        <a:lstStyle/>
        <a:p>
          <a:endParaRPr lang="en-US"/>
        </a:p>
      </dgm:t>
    </dgm:pt>
    <dgm:pt modelId="{63CC792C-7EBA-469C-BF89-B179AD629A68}">
      <dgm:prSet phldrT="[Text]"/>
      <dgm:spPr/>
      <dgm:t>
        <a:bodyPr/>
        <a:lstStyle/>
        <a:p>
          <a:r>
            <a:rPr lang="en-US" dirty="0" smtClean="0"/>
            <a:t>Size</a:t>
          </a:r>
        </a:p>
        <a:p>
          <a:r>
            <a:rPr lang="en-US" dirty="0" smtClean="0"/>
            <a:t>(</a:t>
          </a:r>
          <a:r>
            <a:rPr lang="en-US" dirty="0" err="1" smtClean="0"/>
            <a:t>uword</a:t>
          </a:r>
          <a:r>
            <a:rPr lang="en-US" dirty="0" smtClean="0"/>
            <a:t>)</a:t>
          </a:r>
          <a:endParaRPr lang="en-US" dirty="0"/>
        </a:p>
      </dgm:t>
    </dgm:pt>
    <dgm:pt modelId="{D5052B06-BB92-4BCF-8698-8ED6958BC36B}" type="parTrans" cxnId="{DD912D14-E07E-4A4F-948C-4B9DC1A0FB01}">
      <dgm:prSet/>
      <dgm:spPr/>
      <dgm:t>
        <a:bodyPr/>
        <a:lstStyle/>
        <a:p>
          <a:endParaRPr lang="en-US"/>
        </a:p>
      </dgm:t>
    </dgm:pt>
    <dgm:pt modelId="{5307DAAA-B596-497D-AF28-86BBBAE5DCD7}" type="sibTrans" cxnId="{DD912D14-E07E-4A4F-948C-4B9DC1A0FB01}">
      <dgm:prSet/>
      <dgm:spPr/>
      <dgm:t>
        <a:bodyPr/>
        <a:lstStyle/>
        <a:p>
          <a:endParaRPr lang="en-US"/>
        </a:p>
      </dgm:t>
    </dgm:pt>
    <dgm:pt modelId="{E82D8F38-7B19-457E-8309-8ED72F05CFF0}" type="pres">
      <dgm:prSet presAssocID="{78F28700-9BF0-4C17-89F7-39C963F8B3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4E60D6-421C-479D-B976-75528736E60F}" type="pres">
      <dgm:prSet presAssocID="{3F7CDE18-2260-4415-9C5F-81104152B544}" presName="hierRoot1" presStyleCnt="0">
        <dgm:presLayoutVars>
          <dgm:hierBranch val="init"/>
        </dgm:presLayoutVars>
      </dgm:prSet>
      <dgm:spPr/>
    </dgm:pt>
    <dgm:pt modelId="{1AE02838-497F-4BD2-8354-E01487523603}" type="pres">
      <dgm:prSet presAssocID="{3F7CDE18-2260-4415-9C5F-81104152B544}" presName="rootComposite1" presStyleCnt="0"/>
      <dgm:spPr/>
    </dgm:pt>
    <dgm:pt modelId="{DBE08341-0A59-430C-A0B5-CEDF5A822A03}" type="pres">
      <dgm:prSet presAssocID="{3F7CDE18-2260-4415-9C5F-81104152B5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C3F9-91F2-4638-A3A2-3455285A1F0A}" type="pres">
      <dgm:prSet presAssocID="{3F7CDE18-2260-4415-9C5F-81104152B5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DEBEF3-EF2D-4FDD-875B-2A535AED466C}" type="pres">
      <dgm:prSet presAssocID="{3F7CDE18-2260-4415-9C5F-81104152B544}" presName="hierChild2" presStyleCnt="0"/>
      <dgm:spPr/>
    </dgm:pt>
    <dgm:pt modelId="{43E7EB9D-3E30-4C11-9DB2-F23929D47376}" type="pres">
      <dgm:prSet presAssocID="{F1D376E6-EFC9-4A57-A8D4-52891F2452B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0D66713-2D27-4C46-92D4-A0C8541D3A5D}" type="pres">
      <dgm:prSet presAssocID="{6A5CD7FE-00DD-46D4-BDDB-0BFC8661E547}" presName="hierRoot2" presStyleCnt="0">
        <dgm:presLayoutVars>
          <dgm:hierBranch val="init"/>
        </dgm:presLayoutVars>
      </dgm:prSet>
      <dgm:spPr/>
    </dgm:pt>
    <dgm:pt modelId="{F45DE34E-86DB-44C0-A146-1C6405C85EC1}" type="pres">
      <dgm:prSet presAssocID="{6A5CD7FE-00DD-46D4-BDDB-0BFC8661E547}" presName="rootComposite" presStyleCnt="0"/>
      <dgm:spPr/>
    </dgm:pt>
    <dgm:pt modelId="{02C4D9DA-0E32-4B2C-8F8F-471AF1E9E48B}" type="pres">
      <dgm:prSet presAssocID="{6A5CD7FE-00DD-46D4-BDDB-0BFC8661E54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1D2A36-F352-4223-ABE8-31BA6286EB28}" type="pres">
      <dgm:prSet presAssocID="{6A5CD7FE-00DD-46D4-BDDB-0BFC8661E547}" presName="rootConnector" presStyleLbl="node2" presStyleIdx="0" presStyleCnt="2"/>
      <dgm:spPr/>
      <dgm:t>
        <a:bodyPr/>
        <a:lstStyle/>
        <a:p>
          <a:endParaRPr lang="en-US"/>
        </a:p>
      </dgm:t>
    </dgm:pt>
    <dgm:pt modelId="{CE95725A-E70B-46D9-BE25-6CFBC456593E}" type="pres">
      <dgm:prSet presAssocID="{6A5CD7FE-00DD-46D4-BDDB-0BFC8661E547}" presName="hierChild4" presStyleCnt="0"/>
      <dgm:spPr/>
    </dgm:pt>
    <dgm:pt modelId="{0116C77B-A2AD-42D7-B1A0-4F172F11A03F}" type="pres">
      <dgm:prSet presAssocID="{6A5CD7FE-00DD-46D4-BDDB-0BFC8661E547}" presName="hierChild5" presStyleCnt="0"/>
      <dgm:spPr/>
    </dgm:pt>
    <dgm:pt modelId="{12EF8F59-DB22-424D-87A8-FBC7E1942668}" type="pres">
      <dgm:prSet presAssocID="{D5052B06-BB92-4BCF-8698-8ED6958BC36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7775523-5F97-4BB7-8BFC-7F5966DD989D}" type="pres">
      <dgm:prSet presAssocID="{63CC792C-7EBA-469C-BF89-B179AD629A68}" presName="hierRoot2" presStyleCnt="0">
        <dgm:presLayoutVars>
          <dgm:hierBranch val="init"/>
        </dgm:presLayoutVars>
      </dgm:prSet>
      <dgm:spPr/>
    </dgm:pt>
    <dgm:pt modelId="{0A927FBA-463E-4373-B075-2B98358A47A1}" type="pres">
      <dgm:prSet presAssocID="{63CC792C-7EBA-469C-BF89-B179AD629A68}" presName="rootComposite" presStyleCnt="0"/>
      <dgm:spPr/>
    </dgm:pt>
    <dgm:pt modelId="{38F675DF-7126-47CA-A9B5-2A04059889E4}" type="pres">
      <dgm:prSet presAssocID="{63CC792C-7EBA-469C-BF89-B179AD629A6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57294-6B48-42FD-9AB8-FE836E3A3C09}" type="pres">
      <dgm:prSet presAssocID="{63CC792C-7EBA-469C-BF89-B179AD629A68}" presName="rootConnector" presStyleLbl="node2" presStyleIdx="1" presStyleCnt="2"/>
      <dgm:spPr/>
      <dgm:t>
        <a:bodyPr/>
        <a:lstStyle/>
        <a:p>
          <a:endParaRPr lang="en-US"/>
        </a:p>
      </dgm:t>
    </dgm:pt>
    <dgm:pt modelId="{9F201360-58AC-403E-9DF7-461DDC67D043}" type="pres">
      <dgm:prSet presAssocID="{63CC792C-7EBA-469C-BF89-B179AD629A68}" presName="hierChild4" presStyleCnt="0"/>
      <dgm:spPr/>
    </dgm:pt>
    <dgm:pt modelId="{36B339D7-5116-4B7C-BDE6-3D5400AC7479}" type="pres">
      <dgm:prSet presAssocID="{63CC792C-7EBA-469C-BF89-B179AD629A68}" presName="hierChild5" presStyleCnt="0"/>
      <dgm:spPr/>
    </dgm:pt>
    <dgm:pt modelId="{D2CFE44A-530F-4B0B-A6A5-B2594204742E}" type="pres">
      <dgm:prSet presAssocID="{3F7CDE18-2260-4415-9C5F-81104152B544}" presName="hierChild3" presStyleCnt="0"/>
      <dgm:spPr/>
    </dgm:pt>
  </dgm:ptLst>
  <dgm:cxnLst>
    <dgm:cxn modelId="{52EA0F5E-F6FC-465F-B47E-D7394D36EF49}" type="presOf" srcId="{3F7CDE18-2260-4415-9C5F-81104152B544}" destId="{8017C3F9-91F2-4638-A3A2-3455285A1F0A}" srcOrd="1" destOrd="0" presId="urn:microsoft.com/office/officeart/2005/8/layout/orgChart1"/>
    <dgm:cxn modelId="{229F3D11-6CD0-47B6-92DC-D5A784DA4D0C}" type="presOf" srcId="{63CC792C-7EBA-469C-BF89-B179AD629A68}" destId="{3E957294-6B48-42FD-9AB8-FE836E3A3C09}" srcOrd="1" destOrd="0" presId="urn:microsoft.com/office/officeart/2005/8/layout/orgChart1"/>
    <dgm:cxn modelId="{6BC255AB-9183-41BF-B222-8DA24DE4B4B5}" type="presOf" srcId="{F1D376E6-EFC9-4A57-A8D4-52891F2452B5}" destId="{43E7EB9D-3E30-4C11-9DB2-F23929D47376}" srcOrd="0" destOrd="0" presId="urn:microsoft.com/office/officeart/2005/8/layout/orgChart1"/>
    <dgm:cxn modelId="{1DAD8B2A-3866-4042-8D45-EB49AFA7E403}" type="presOf" srcId="{6A5CD7FE-00DD-46D4-BDDB-0BFC8661E547}" destId="{02C4D9DA-0E32-4B2C-8F8F-471AF1E9E48B}" srcOrd="0" destOrd="0" presId="urn:microsoft.com/office/officeart/2005/8/layout/orgChart1"/>
    <dgm:cxn modelId="{7276963F-02E8-4CC7-9E1C-E00B10B105D7}" srcId="{3F7CDE18-2260-4415-9C5F-81104152B544}" destId="{6A5CD7FE-00DD-46D4-BDDB-0BFC8661E547}" srcOrd="0" destOrd="0" parTransId="{F1D376E6-EFC9-4A57-A8D4-52891F2452B5}" sibTransId="{4B1FE979-D3B3-4D5A-A1F8-AB8E086427C8}"/>
    <dgm:cxn modelId="{F166E916-C139-4AF0-A9DA-C557D8DC5FF9}" type="presOf" srcId="{63CC792C-7EBA-469C-BF89-B179AD629A68}" destId="{38F675DF-7126-47CA-A9B5-2A04059889E4}" srcOrd="0" destOrd="0" presId="urn:microsoft.com/office/officeart/2005/8/layout/orgChart1"/>
    <dgm:cxn modelId="{EA33C86C-B00E-4A3D-A179-26A3E0AF446F}" type="presOf" srcId="{D5052B06-BB92-4BCF-8698-8ED6958BC36B}" destId="{12EF8F59-DB22-424D-87A8-FBC7E1942668}" srcOrd="0" destOrd="0" presId="urn:microsoft.com/office/officeart/2005/8/layout/orgChart1"/>
    <dgm:cxn modelId="{81BD6E84-49FA-404B-A3F5-47CFEF0AF256}" type="presOf" srcId="{78F28700-9BF0-4C17-89F7-39C963F8B394}" destId="{E82D8F38-7B19-457E-8309-8ED72F05CFF0}" srcOrd="0" destOrd="0" presId="urn:microsoft.com/office/officeart/2005/8/layout/orgChart1"/>
    <dgm:cxn modelId="{C6AC50DC-6A51-4777-B488-B450328DF4F4}" type="presOf" srcId="{6A5CD7FE-00DD-46D4-BDDB-0BFC8661E547}" destId="{B81D2A36-F352-4223-ABE8-31BA6286EB28}" srcOrd="1" destOrd="0" presId="urn:microsoft.com/office/officeart/2005/8/layout/orgChart1"/>
    <dgm:cxn modelId="{9FADDC0D-BDCB-4EB3-9975-D35C5DFB7038}" type="presOf" srcId="{3F7CDE18-2260-4415-9C5F-81104152B544}" destId="{DBE08341-0A59-430C-A0B5-CEDF5A822A03}" srcOrd="0" destOrd="0" presId="urn:microsoft.com/office/officeart/2005/8/layout/orgChart1"/>
    <dgm:cxn modelId="{BFCB83BE-5A7A-4C43-B333-95CF88417E74}" srcId="{78F28700-9BF0-4C17-89F7-39C963F8B394}" destId="{3F7CDE18-2260-4415-9C5F-81104152B544}" srcOrd="0" destOrd="0" parTransId="{FD84B650-9435-49EF-ADC4-911396C3DC63}" sibTransId="{EEE6CF13-DA73-4812-B040-C8B877EF1CA9}"/>
    <dgm:cxn modelId="{DD912D14-E07E-4A4F-948C-4B9DC1A0FB01}" srcId="{3F7CDE18-2260-4415-9C5F-81104152B544}" destId="{63CC792C-7EBA-469C-BF89-B179AD629A68}" srcOrd="1" destOrd="0" parTransId="{D5052B06-BB92-4BCF-8698-8ED6958BC36B}" sibTransId="{5307DAAA-B596-497D-AF28-86BBBAE5DCD7}"/>
    <dgm:cxn modelId="{27B3DD63-E612-4DA3-8250-09CF9F8631D8}" type="presParOf" srcId="{E82D8F38-7B19-457E-8309-8ED72F05CFF0}" destId="{174E60D6-421C-479D-B976-75528736E60F}" srcOrd="0" destOrd="0" presId="urn:microsoft.com/office/officeart/2005/8/layout/orgChart1"/>
    <dgm:cxn modelId="{99361544-5F90-4FD2-8E7D-0A60B840DCD5}" type="presParOf" srcId="{174E60D6-421C-479D-B976-75528736E60F}" destId="{1AE02838-497F-4BD2-8354-E01487523603}" srcOrd="0" destOrd="0" presId="urn:microsoft.com/office/officeart/2005/8/layout/orgChart1"/>
    <dgm:cxn modelId="{45DF0D31-1E83-43C6-99D7-153E7E1AF8A8}" type="presParOf" srcId="{1AE02838-497F-4BD2-8354-E01487523603}" destId="{DBE08341-0A59-430C-A0B5-CEDF5A822A03}" srcOrd="0" destOrd="0" presId="urn:microsoft.com/office/officeart/2005/8/layout/orgChart1"/>
    <dgm:cxn modelId="{967AA470-433E-4A36-83B3-51D2D98D8860}" type="presParOf" srcId="{1AE02838-497F-4BD2-8354-E01487523603}" destId="{8017C3F9-91F2-4638-A3A2-3455285A1F0A}" srcOrd="1" destOrd="0" presId="urn:microsoft.com/office/officeart/2005/8/layout/orgChart1"/>
    <dgm:cxn modelId="{B48415CA-3332-4FAB-B9C3-60183C0604CD}" type="presParOf" srcId="{174E60D6-421C-479D-B976-75528736E60F}" destId="{9BDEBEF3-EF2D-4FDD-875B-2A535AED466C}" srcOrd="1" destOrd="0" presId="urn:microsoft.com/office/officeart/2005/8/layout/orgChart1"/>
    <dgm:cxn modelId="{70CB7B9A-C123-4E00-ADF3-962F3C2086AF}" type="presParOf" srcId="{9BDEBEF3-EF2D-4FDD-875B-2A535AED466C}" destId="{43E7EB9D-3E30-4C11-9DB2-F23929D47376}" srcOrd="0" destOrd="0" presId="urn:microsoft.com/office/officeart/2005/8/layout/orgChart1"/>
    <dgm:cxn modelId="{945C6E3A-4D6A-48C3-A2CD-1C2A3FB0863D}" type="presParOf" srcId="{9BDEBEF3-EF2D-4FDD-875B-2A535AED466C}" destId="{F0D66713-2D27-4C46-92D4-A0C8541D3A5D}" srcOrd="1" destOrd="0" presId="urn:microsoft.com/office/officeart/2005/8/layout/orgChart1"/>
    <dgm:cxn modelId="{C1C06858-8D08-4F6B-B32E-054F3A587FFF}" type="presParOf" srcId="{F0D66713-2D27-4C46-92D4-A0C8541D3A5D}" destId="{F45DE34E-86DB-44C0-A146-1C6405C85EC1}" srcOrd="0" destOrd="0" presId="urn:microsoft.com/office/officeart/2005/8/layout/orgChart1"/>
    <dgm:cxn modelId="{5E43802B-73CD-4B31-9821-F915A908856A}" type="presParOf" srcId="{F45DE34E-86DB-44C0-A146-1C6405C85EC1}" destId="{02C4D9DA-0E32-4B2C-8F8F-471AF1E9E48B}" srcOrd="0" destOrd="0" presId="urn:microsoft.com/office/officeart/2005/8/layout/orgChart1"/>
    <dgm:cxn modelId="{03B2E421-6A6A-4E1C-8EE3-E240DDDD8613}" type="presParOf" srcId="{F45DE34E-86DB-44C0-A146-1C6405C85EC1}" destId="{B81D2A36-F352-4223-ABE8-31BA6286EB28}" srcOrd="1" destOrd="0" presId="urn:microsoft.com/office/officeart/2005/8/layout/orgChart1"/>
    <dgm:cxn modelId="{3652983E-4CDD-414B-9A7D-F614142C86D4}" type="presParOf" srcId="{F0D66713-2D27-4C46-92D4-A0C8541D3A5D}" destId="{CE95725A-E70B-46D9-BE25-6CFBC456593E}" srcOrd="1" destOrd="0" presId="urn:microsoft.com/office/officeart/2005/8/layout/orgChart1"/>
    <dgm:cxn modelId="{47D4B0F6-E614-4340-971D-C7B1ECF1A567}" type="presParOf" srcId="{F0D66713-2D27-4C46-92D4-A0C8541D3A5D}" destId="{0116C77B-A2AD-42D7-B1A0-4F172F11A03F}" srcOrd="2" destOrd="0" presId="urn:microsoft.com/office/officeart/2005/8/layout/orgChart1"/>
    <dgm:cxn modelId="{8C0062CD-3323-4681-A753-62D34347A716}" type="presParOf" srcId="{9BDEBEF3-EF2D-4FDD-875B-2A535AED466C}" destId="{12EF8F59-DB22-424D-87A8-FBC7E1942668}" srcOrd="2" destOrd="0" presId="urn:microsoft.com/office/officeart/2005/8/layout/orgChart1"/>
    <dgm:cxn modelId="{FA49D656-E158-44BB-B5A7-2EB0A9D50B1F}" type="presParOf" srcId="{9BDEBEF3-EF2D-4FDD-875B-2A535AED466C}" destId="{87775523-5F97-4BB7-8BFC-7F5966DD989D}" srcOrd="3" destOrd="0" presId="urn:microsoft.com/office/officeart/2005/8/layout/orgChart1"/>
    <dgm:cxn modelId="{2CC7A9E0-DC1F-4E9F-9A5B-7D20E648EE08}" type="presParOf" srcId="{87775523-5F97-4BB7-8BFC-7F5966DD989D}" destId="{0A927FBA-463E-4373-B075-2B98358A47A1}" srcOrd="0" destOrd="0" presId="urn:microsoft.com/office/officeart/2005/8/layout/orgChart1"/>
    <dgm:cxn modelId="{B8E228CD-7637-4DB4-9266-BAFCBDC5F9BF}" type="presParOf" srcId="{0A927FBA-463E-4373-B075-2B98358A47A1}" destId="{38F675DF-7126-47CA-A9B5-2A04059889E4}" srcOrd="0" destOrd="0" presId="urn:microsoft.com/office/officeart/2005/8/layout/orgChart1"/>
    <dgm:cxn modelId="{B1A6CDDA-B97F-4660-9525-0EF1C63A5E09}" type="presParOf" srcId="{0A927FBA-463E-4373-B075-2B98358A47A1}" destId="{3E957294-6B48-42FD-9AB8-FE836E3A3C09}" srcOrd="1" destOrd="0" presId="urn:microsoft.com/office/officeart/2005/8/layout/orgChart1"/>
    <dgm:cxn modelId="{0F165313-423D-4536-B535-003065884577}" type="presParOf" srcId="{87775523-5F97-4BB7-8BFC-7F5966DD989D}" destId="{9F201360-58AC-403E-9DF7-461DDC67D043}" srcOrd="1" destOrd="0" presId="urn:microsoft.com/office/officeart/2005/8/layout/orgChart1"/>
    <dgm:cxn modelId="{172EEF61-9DA6-4973-9FAB-B66464731E5F}" type="presParOf" srcId="{87775523-5F97-4BB7-8BFC-7F5966DD989D}" destId="{36B339D7-5116-4B7C-BDE6-3D5400AC7479}" srcOrd="2" destOrd="0" presId="urn:microsoft.com/office/officeart/2005/8/layout/orgChart1"/>
    <dgm:cxn modelId="{AB9CCD80-9ED0-4CA0-9798-D190AF1EFA69}" type="presParOf" srcId="{174E60D6-421C-479D-B976-75528736E60F}" destId="{D2CFE44A-530F-4B0B-A6A5-B259420474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AB6AF8-9D11-40F3-BEB3-3BF8D8AB7F4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C0636-3CC6-436A-9E54-F3E895B30E6A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212B015A-2910-4584-90F2-C11A579EC796}" type="parTrans" cxnId="{B82AAC13-4723-40E0-8B2B-1AE471D8059A}">
      <dgm:prSet/>
      <dgm:spPr/>
      <dgm:t>
        <a:bodyPr/>
        <a:lstStyle/>
        <a:p>
          <a:endParaRPr lang="en-US"/>
        </a:p>
      </dgm:t>
    </dgm:pt>
    <dgm:pt modelId="{38E1803E-546C-4118-B34D-BCF7CFD58ACF}" type="sibTrans" cxnId="{B82AAC13-4723-40E0-8B2B-1AE471D8059A}">
      <dgm:prSet/>
      <dgm:spPr/>
      <dgm:t>
        <a:bodyPr/>
        <a:lstStyle/>
        <a:p>
          <a:endParaRPr lang="en-US"/>
        </a:p>
      </dgm:t>
    </dgm:pt>
    <dgm:pt modelId="{DFD9AE43-1AAB-424A-ABF5-045CC265B446}">
      <dgm:prSet phldrT="[Text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09FE3CD6-1093-40A6-A692-6C764E610817}" type="parTrans" cxnId="{9BDED641-1AFB-48D5-BCFA-76017EABE633}">
      <dgm:prSet/>
      <dgm:spPr/>
      <dgm:t>
        <a:bodyPr/>
        <a:lstStyle/>
        <a:p>
          <a:endParaRPr lang="en-US"/>
        </a:p>
      </dgm:t>
    </dgm:pt>
    <dgm:pt modelId="{78107197-F9FE-48AA-BB44-598E98914E65}" type="sibTrans" cxnId="{9BDED641-1AFB-48D5-BCFA-76017EABE633}">
      <dgm:prSet/>
      <dgm:spPr/>
      <dgm:t>
        <a:bodyPr/>
        <a:lstStyle/>
        <a:p>
          <a:endParaRPr lang="en-US"/>
        </a:p>
      </dgm:t>
    </dgm:pt>
    <dgm:pt modelId="{494DD362-C9C2-4FE5-8384-8C32B8508A68}">
      <dgm:prSet phldrT="[Text]"/>
      <dgm:spPr/>
      <dgm:t>
        <a:bodyPr/>
        <a:lstStyle/>
        <a:p>
          <a:r>
            <a:rPr lang="en-US" dirty="0" err="1" smtClean="0"/>
            <a:t>Init</a:t>
          </a:r>
          <a:endParaRPr lang="en-US" dirty="0"/>
        </a:p>
      </dgm:t>
    </dgm:pt>
    <dgm:pt modelId="{43F13B6A-01E5-4FB8-9CB7-43DAF5C30AF3}" type="parTrans" cxnId="{31FD679E-F94C-4BEF-A8EF-6A468A334CC8}">
      <dgm:prSet/>
      <dgm:spPr/>
      <dgm:t>
        <a:bodyPr/>
        <a:lstStyle/>
        <a:p>
          <a:endParaRPr lang="en-US"/>
        </a:p>
      </dgm:t>
    </dgm:pt>
    <dgm:pt modelId="{8FF2C7FC-6D96-42F5-88D4-629C1E63075C}" type="sibTrans" cxnId="{31FD679E-F94C-4BEF-A8EF-6A468A334CC8}">
      <dgm:prSet/>
      <dgm:spPr/>
      <dgm:t>
        <a:bodyPr/>
        <a:lstStyle/>
        <a:p>
          <a:endParaRPr lang="en-US"/>
        </a:p>
      </dgm:t>
    </dgm:pt>
    <dgm:pt modelId="{2F6E5D50-B1EE-4943-B476-1784B98815E0}">
      <dgm:prSet phldrT="[Text]"/>
      <dgm:spPr/>
      <dgm:t>
        <a:bodyPr/>
        <a:lstStyle/>
        <a:p>
          <a:r>
            <a:rPr lang="en-US" dirty="0" smtClean="0"/>
            <a:t>Clear</a:t>
          </a:r>
          <a:endParaRPr lang="en-US" dirty="0"/>
        </a:p>
      </dgm:t>
    </dgm:pt>
    <dgm:pt modelId="{3D197808-01BF-4562-B9D9-67063DEECAB7}" type="parTrans" cxnId="{6484F55B-73A3-4A44-AE36-CB604B8B53C7}">
      <dgm:prSet/>
      <dgm:spPr/>
      <dgm:t>
        <a:bodyPr/>
        <a:lstStyle/>
        <a:p>
          <a:endParaRPr lang="en-US"/>
        </a:p>
      </dgm:t>
    </dgm:pt>
    <dgm:pt modelId="{C9FB0AE4-DB6C-4FEA-94B1-B957098DE648}" type="sibTrans" cxnId="{6484F55B-73A3-4A44-AE36-CB604B8B53C7}">
      <dgm:prSet/>
      <dgm:spPr/>
      <dgm:t>
        <a:bodyPr/>
        <a:lstStyle/>
        <a:p>
          <a:endParaRPr lang="en-US"/>
        </a:p>
      </dgm:t>
    </dgm:pt>
    <dgm:pt modelId="{1BF18768-370D-4A7C-9CCC-D879BCC6CE47}">
      <dgm:prSet phldrT="[Text]"/>
      <dgm:spPr/>
      <dgm:t>
        <a:bodyPr/>
        <a:lstStyle/>
        <a:p>
          <a:r>
            <a:rPr lang="en-US" dirty="0" err="1" smtClean="0"/>
            <a:t>GetAvail</a:t>
          </a:r>
          <a:endParaRPr lang="en-US" dirty="0"/>
        </a:p>
      </dgm:t>
    </dgm:pt>
    <dgm:pt modelId="{AC6E3B68-C8EF-4AE6-B695-6CA68B1CD857}" type="parTrans" cxnId="{D6A096A9-DCBB-4858-9A37-7E39CF15149C}">
      <dgm:prSet/>
      <dgm:spPr/>
      <dgm:t>
        <a:bodyPr/>
        <a:lstStyle/>
        <a:p>
          <a:endParaRPr lang="en-US"/>
        </a:p>
      </dgm:t>
    </dgm:pt>
    <dgm:pt modelId="{F740F516-BC48-4EC0-8080-DAB7C40CAA21}" type="sibTrans" cxnId="{D6A096A9-DCBB-4858-9A37-7E39CF15149C}">
      <dgm:prSet/>
      <dgm:spPr/>
      <dgm:t>
        <a:bodyPr/>
        <a:lstStyle/>
        <a:p>
          <a:endParaRPr lang="en-US"/>
        </a:p>
      </dgm:t>
    </dgm:pt>
    <dgm:pt modelId="{BA887E62-C039-4735-99A9-A8E1DBAD5258}">
      <dgm:prSet/>
      <dgm:spPr/>
      <dgm:t>
        <a:bodyPr/>
        <a:lstStyle/>
        <a:p>
          <a:r>
            <a:rPr lang="en-US" dirty="0" err="1" smtClean="0"/>
            <a:t>HasAvail</a:t>
          </a:r>
          <a:endParaRPr lang="en-US" dirty="0"/>
        </a:p>
      </dgm:t>
    </dgm:pt>
    <dgm:pt modelId="{ED1DCC0C-F265-4986-AE13-D9C714085CCF}" type="parTrans" cxnId="{6F7AF615-5045-4E7C-9AA0-677427DCEF73}">
      <dgm:prSet/>
      <dgm:spPr/>
      <dgm:t>
        <a:bodyPr/>
        <a:lstStyle/>
        <a:p>
          <a:endParaRPr lang="en-US"/>
        </a:p>
      </dgm:t>
    </dgm:pt>
    <dgm:pt modelId="{A1694AAF-9929-4094-B987-54881E572F93}" type="sibTrans" cxnId="{6F7AF615-5045-4E7C-9AA0-677427DCEF73}">
      <dgm:prSet/>
      <dgm:spPr/>
      <dgm:t>
        <a:bodyPr/>
        <a:lstStyle/>
        <a:p>
          <a:endParaRPr lang="en-US"/>
        </a:p>
      </dgm:t>
    </dgm:pt>
    <dgm:pt modelId="{31B11EA3-2C5A-40B1-A176-831EEFC1A78F}">
      <dgm:prSet/>
      <dgm:spPr/>
      <dgm:t>
        <a:bodyPr/>
        <a:lstStyle/>
        <a:p>
          <a:r>
            <a:rPr lang="en-US" dirty="0" err="1" smtClean="0"/>
            <a:t>GetFree</a:t>
          </a:r>
          <a:endParaRPr lang="en-US" dirty="0"/>
        </a:p>
      </dgm:t>
    </dgm:pt>
    <dgm:pt modelId="{C256CE7D-B1BF-4B3E-8CF2-19BF2642FDC3}" type="parTrans" cxnId="{4BAAB743-80E9-461B-9F36-24FA043BB6F0}">
      <dgm:prSet/>
      <dgm:spPr/>
      <dgm:t>
        <a:bodyPr/>
        <a:lstStyle/>
        <a:p>
          <a:endParaRPr lang="en-US"/>
        </a:p>
      </dgm:t>
    </dgm:pt>
    <dgm:pt modelId="{563E8C69-FEAF-417E-8E5A-6CCCD1C85A0E}" type="sibTrans" cxnId="{4BAAB743-80E9-461B-9F36-24FA043BB6F0}">
      <dgm:prSet/>
      <dgm:spPr/>
      <dgm:t>
        <a:bodyPr/>
        <a:lstStyle/>
        <a:p>
          <a:endParaRPr lang="en-US"/>
        </a:p>
      </dgm:t>
    </dgm:pt>
    <dgm:pt modelId="{C2D15B94-50FB-4DA8-B54A-02BDBC1AEA30}">
      <dgm:prSet/>
      <dgm:spPr/>
      <dgm:t>
        <a:bodyPr/>
        <a:lstStyle/>
        <a:p>
          <a:r>
            <a:rPr lang="en-US" dirty="0" err="1" smtClean="0"/>
            <a:t>HasFree</a:t>
          </a:r>
          <a:endParaRPr lang="en-US" dirty="0"/>
        </a:p>
      </dgm:t>
    </dgm:pt>
    <dgm:pt modelId="{BC28D482-337C-4095-82AC-3893728DF069}" type="parTrans" cxnId="{D15A0B34-BF59-480F-AE0D-290BD07E905A}">
      <dgm:prSet/>
      <dgm:spPr/>
      <dgm:t>
        <a:bodyPr/>
        <a:lstStyle/>
        <a:p>
          <a:endParaRPr lang="en-US"/>
        </a:p>
      </dgm:t>
    </dgm:pt>
    <dgm:pt modelId="{B8483B37-EBE5-4489-B19F-98BF1571C424}" type="sibTrans" cxnId="{D15A0B34-BF59-480F-AE0D-290BD07E905A}">
      <dgm:prSet/>
      <dgm:spPr/>
      <dgm:t>
        <a:bodyPr/>
        <a:lstStyle/>
        <a:p>
          <a:endParaRPr lang="en-US"/>
        </a:p>
      </dgm:t>
    </dgm:pt>
    <dgm:pt modelId="{D070EF91-9B15-4051-BA7B-FD05FBE443A4}">
      <dgm:prSet/>
      <dgm:spPr/>
      <dgm:t>
        <a:bodyPr/>
        <a:lstStyle/>
        <a:p>
          <a:r>
            <a:rPr lang="en-US" dirty="0" err="1" smtClean="0"/>
            <a:t>IndexOf</a:t>
          </a:r>
          <a:endParaRPr lang="en-US" dirty="0"/>
        </a:p>
      </dgm:t>
    </dgm:pt>
    <dgm:pt modelId="{895FD0F8-BB2E-4ED1-AA5C-CC410E766CCB}" type="parTrans" cxnId="{ECABDD6B-54F0-44C3-94F5-1A3EA952A858}">
      <dgm:prSet/>
      <dgm:spPr/>
      <dgm:t>
        <a:bodyPr/>
        <a:lstStyle/>
        <a:p>
          <a:endParaRPr lang="en-US"/>
        </a:p>
      </dgm:t>
    </dgm:pt>
    <dgm:pt modelId="{F7E4C0D0-2282-4B59-841E-B3976D4A3841}" type="sibTrans" cxnId="{ECABDD6B-54F0-44C3-94F5-1A3EA952A858}">
      <dgm:prSet/>
      <dgm:spPr/>
      <dgm:t>
        <a:bodyPr/>
        <a:lstStyle/>
        <a:p>
          <a:endParaRPr lang="en-US"/>
        </a:p>
      </dgm:t>
    </dgm:pt>
    <dgm:pt modelId="{E98B9FA0-F22E-455B-88DA-75BEF3599134}">
      <dgm:prSet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E7D0426C-47A7-430C-A9B4-B2D53F96C90E}" type="parTrans" cxnId="{8F5F4B35-3A6A-4E1C-9C39-F30276C4D701}">
      <dgm:prSet/>
      <dgm:spPr/>
      <dgm:t>
        <a:bodyPr/>
        <a:lstStyle/>
        <a:p>
          <a:endParaRPr lang="en-US"/>
        </a:p>
      </dgm:t>
    </dgm:pt>
    <dgm:pt modelId="{1A979A4D-40B9-4B0C-935E-B25FD968E717}" type="sibTrans" cxnId="{8F5F4B35-3A6A-4E1C-9C39-F30276C4D701}">
      <dgm:prSet/>
      <dgm:spPr/>
      <dgm:t>
        <a:bodyPr/>
        <a:lstStyle/>
        <a:p>
          <a:endParaRPr lang="en-US"/>
        </a:p>
      </dgm:t>
    </dgm:pt>
    <dgm:pt modelId="{F2D4BB5D-AA89-4410-9458-6A5EEFB65E8C}">
      <dgm:prSet/>
      <dgm:spPr/>
      <dgm:t>
        <a:bodyPr/>
        <a:lstStyle/>
        <a:p>
          <a:r>
            <a:rPr lang="en-US" dirty="0" err="1" smtClean="0"/>
            <a:t>RemoveAt</a:t>
          </a:r>
          <a:endParaRPr lang="en-US" dirty="0"/>
        </a:p>
      </dgm:t>
    </dgm:pt>
    <dgm:pt modelId="{B6A1E020-FB17-4E81-807C-694276B4E1A5}" type="parTrans" cxnId="{432D2FC0-577C-4F25-A7D7-588E95D67DB1}">
      <dgm:prSet/>
      <dgm:spPr/>
      <dgm:t>
        <a:bodyPr/>
        <a:lstStyle/>
        <a:p>
          <a:endParaRPr lang="en-US"/>
        </a:p>
      </dgm:t>
    </dgm:pt>
    <dgm:pt modelId="{8F93EC88-5AC8-44DF-BF62-8807290459EA}" type="sibTrans" cxnId="{432D2FC0-577C-4F25-A7D7-588E95D67DB1}">
      <dgm:prSet/>
      <dgm:spPr/>
      <dgm:t>
        <a:bodyPr/>
        <a:lstStyle/>
        <a:p>
          <a:endParaRPr lang="en-US"/>
        </a:p>
      </dgm:t>
    </dgm:pt>
    <dgm:pt modelId="{0FB5A9CE-0335-404A-820C-16647AE3B85A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BAE905B2-2EEE-4855-B98B-5A0C90815B5E}" type="parTrans" cxnId="{C38CCF6C-3269-41BE-85EE-3749523C0365}">
      <dgm:prSet/>
      <dgm:spPr/>
      <dgm:t>
        <a:bodyPr/>
        <a:lstStyle/>
        <a:p>
          <a:endParaRPr lang="en-US"/>
        </a:p>
      </dgm:t>
    </dgm:pt>
    <dgm:pt modelId="{4376B7AB-C202-461B-B166-1268ABA78C54}" type="sibTrans" cxnId="{C38CCF6C-3269-41BE-85EE-3749523C0365}">
      <dgm:prSet/>
      <dgm:spPr/>
      <dgm:t>
        <a:bodyPr/>
        <a:lstStyle/>
        <a:p>
          <a:endParaRPr lang="en-US"/>
        </a:p>
      </dgm:t>
    </dgm:pt>
    <dgm:pt modelId="{801F2F76-BF8E-4FB4-9F65-F83F12ACE116}" type="pres">
      <dgm:prSet presAssocID="{F0AB6AF8-9D11-40F3-BEB3-3BF8D8AB7F4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CA97BB-557D-42F9-8AFB-11946B042405}" type="pres">
      <dgm:prSet presAssocID="{F0AB6AF8-9D11-40F3-BEB3-3BF8D8AB7F4D}" presName="radial" presStyleCnt="0">
        <dgm:presLayoutVars>
          <dgm:animLvl val="ctr"/>
        </dgm:presLayoutVars>
      </dgm:prSet>
      <dgm:spPr/>
    </dgm:pt>
    <dgm:pt modelId="{4F9B1943-CFFC-4D7A-A229-F4E1538B3495}" type="pres">
      <dgm:prSet presAssocID="{151C0636-3CC6-436A-9E54-F3E895B30E6A}" presName="centerShape" presStyleLbl="vennNode1" presStyleIdx="0" presStyleCnt="12"/>
      <dgm:spPr/>
      <dgm:t>
        <a:bodyPr/>
        <a:lstStyle/>
        <a:p>
          <a:endParaRPr lang="en-US"/>
        </a:p>
      </dgm:t>
    </dgm:pt>
    <dgm:pt modelId="{5A7FCDF0-C633-4311-81B4-CF62A215E4C9}" type="pres">
      <dgm:prSet presAssocID="{DFD9AE43-1AAB-424A-ABF5-045CC265B446}" presName="node" presStyleLbl="venn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F0E1B-E3B9-43E1-A55D-2DECAA20B532}" type="pres">
      <dgm:prSet presAssocID="{494DD362-C9C2-4FE5-8384-8C32B8508A68}" presName="node" presStyleLbl="venn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DB1B1-79A1-4155-A80D-CD948A832477}" type="pres">
      <dgm:prSet presAssocID="{2F6E5D50-B1EE-4943-B476-1784B98815E0}" presName="node" presStyleLbl="venn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72F30-98B8-498A-9329-8074937AA20E}" type="pres">
      <dgm:prSet presAssocID="{1BF18768-370D-4A7C-9CCC-D879BCC6CE47}" presName="node" presStyleLbl="venn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67331-75C5-4751-AA4E-47E98E767AAB}" type="pres">
      <dgm:prSet presAssocID="{BA887E62-C039-4735-99A9-A8E1DBAD5258}" presName="node" presStyleLbl="venn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81D44-A3B7-405A-A19B-95DD7C5C6344}" type="pres">
      <dgm:prSet presAssocID="{31B11EA3-2C5A-40B1-A176-831EEFC1A78F}" presName="node" presStyleLbl="venn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C6525-73D0-4C44-A177-BB9FF8CF5A7E}" type="pres">
      <dgm:prSet presAssocID="{C2D15B94-50FB-4DA8-B54A-02BDBC1AEA30}" presName="node" presStyleLbl="venn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9600-49A3-4855-B44C-EB37E2D5BB8F}" type="pres">
      <dgm:prSet presAssocID="{D070EF91-9B15-4051-BA7B-FD05FBE443A4}" presName="node" presStyleLbl="venn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95DFF-D270-4D67-B965-FE33C21AE954}" type="pres">
      <dgm:prSet presAssocID="{E98B9FA0-F22E-455B-88DA-75BEF3599134}" presName="node" presStyleLbl="venn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50189-3116-4D32-A385-4CB61FA91C8A}" type="pres">
      <dgm:prSet presAssocID="{F2D4BB5D-AA89-4410-9458-6A5EEFB65E8C}" presName="node" presStyleLbl="venn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ABA1A-6B79-4595-B7F5-778B80814120}" type="pres">
      <dgm:prSet presAssocID="{0FB5A9CE-0335-404A-820C-16647AE3B85A}" presName="node" presStyleLbl="venn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D2FC0-577C-4F25-A7D7-588E95D67DB1}" srcId="{151C0636-3CC6-436A-9E54-F3E895B30E6A}" destId="{F2D4BB5D-AA89-4410-9458-6A5EEFB65E8C}" srcOrd="9" destOrd="0" parTransId="{B6A1E020-FB17-4E81-807C-694276B4E1A5}" sibTransId="{8F93EC88-5AC8-44DF-BF62-8807290459EA}"/>
    <dgm:cxn modelId="{D6A096A9-DCBB-4858-9A37-7E39CF15149C}" srcId="{151C0636-3CC6-436A-9E54-F3E895B30E6A}" destId="{1BF18768-370D-4A7C-9CCC-D879BCC6CE47}" srcOrd="3" destOrd="0" parTransId="{AC6E3B68-C8EF-4AE6-B695-6CA68B1CD857}" sibTransId="{F740F516-BC48-4EC0-8080-DAB7C40CAA21}"/>
    <dgm:cxn modelId="{64A33FEB-164E-454D-98B1-6CEE5FF32993}" type="presOf" srcId="{E98B9FA0-F22E-455B-88DA-75BEF3599134}" destId="{3C595DFF-D270-4D67-B965-FE33C21AE954}" srcOrd="0" destOrd="0" presId="urn:microsoft.com/office/officeart/2005/8/layout/radial3"/>
    <dgm:cxn modelId="{B82AAC13-4723-40E0-8B2B-1AE471D8059A}" srcId="{F0AB6AF8-9D11-40F3-BEB3-3BF8D8AB7F4D}" destId="{151C0636-3CC6-436A-9E54-F3E895B30E6A}" srcOrd="0" destOrd="0" parTransId="{212B015A-2910-4584-90F2-C11A579EC796}" sibTransId="{38E1803E-546C-4118-B34D-BCF7CFD58ACF}"/>
    <dgm:cxn modelId="{03B7EB1A-E3F2-4DEC-AC2B-3DFAFC260B77}" type="presOf" srcId="{D070EF91-9B15-4051-BA7B-FD05FBE443A4}" destId="{E14F9600-49A3-4855-B44C-EB37E2D5BB8F}" srcOrd="0" destOrd="0" presId="urn:microsoft.com/office/officeart/2005/8/layout/radial3"/>
    <dgm:cxn modelId="{D15A0B34-BF59-480F-AE0D-290BD07E905A}" srcId="{151C0636-3CC6-436A-9E54-F3E895B30E6A}" destId="{C2D15B94-50FB-4DA8-B54A-02BDBC1AEA30}" srcOrd="6" destOrd="0" parTransId="{BC28D482-337C-4095-82AC-3893728DF069}" sibTransId="{B8483B37-EBE5-4489-B19F-98BF1571C424}"/>
    <dgm:cxn modelId="{ECABDD6B-54F0-44C3-94F5-1A3EA952A858}" srcId="{151C0636-3CC6-436A-9E54-F3E895B30E6A}" destId="{D070EF91-9B15-4051-BA7B-FD05FBE443A4}" srcOrd="7" destOrd="0" parTransId="{895FD0F8-BB2E-4ED1-AA5C-CC410E766CCB}" sibTransId="{F7E4C0D0-2282-4B59-841E-B3976D4A3841}"/>
    <dgm:cxn modelId="{85573132-7A81-435A-8F8F-A0414A77DA05}" type="presOf" srcId="{494DD362-C9C2-4FE5-8384-8C32B8508A68}" destId="{E88F0E1B-E3B9-43E1-A55D-2DECAA20B532}" srcOrd="0" destOrd="0" presId="urn:microsoft.com/office/officeart/2005/8/layout/radial3"/>
    <dgm:cxn modelId="{BD8A0FB8-DB26-4F49-8751-996049F5AC8D}" type="presOf" srcId="{31B11EA3-2C5A-40B1-A176-831EEFC1A78F}" destId="{53181D44-A3B7-405A-A19B-95DD7C5C6344}" srcOrd="0" destOrd="0" presId="urn:microsoft.com/office/officeart/2005/8/layout/radial3"/>
    <dgm:cxn modelId="{31FD679E-F94C-4BEF-A8EF-6A468A334CC8}" srcId="{151C0636-3CC6-436A-9E54-F3E895B30E6A}" destId="{494DD362-C9C2-4FE5-8384-8C32B8508A68}" srcOrd="1" destOrd="0" parTransId="{43F13B6A-01E5-4FB8-9CB7-43DAF5C30AF3}" sibTransId="{8FF2C7FC-6D96-42F5-88D4-629C1E63075C}"/>
    <dgm:cxn modelId="{9FCC71E0-8454-448A-8E53-EA78B9AB5F86}" type="presOf" srcId="{151C0636-3CC6-436A-9E54-F3E895B30E6A}" destId="{4F9B1943-CFFC-4D7A-A229-F4E1538B3495}" srcOrd="0" destOrd="0" presId="urn:microsoft.com/office/officeart/2005/8/layout/radial3"/>
    <dgm:cxn modelId="{9BDED641-1AFB-48D5-BCFA-76017EABE633}" srcId="{151C0636-3CC6-436A-9E54-F3E895B30E6A}" destId="{DFD9AE43-1AAB-424A-ABF5-045CC265B446}" srcOrd="0" destOrd="0" parTransId="{09FE3CD6-1093-40A6-A692-6C764E610817}" sibTransId="{78107197-F9FE-48AA-BB44-598E98914E65}"/>
    <dgm:cxn modelId="{6484F55B-73A3-4A44-AE36-CB604B8B53C7}" srcId="{151C0636-3CC6-436A-9E54-F3E895B30E6A}" destId="{2F6E5D50-B1EE-4943-B476-1784B98815E0}" srcOrd="2" destOrd="0" parTransId="{3D197808-01BF-4562-B9D9-67063DEECAB7}" sibTransId="{C9FB0AE4-DB6C-4FEA-94B1-B957098DE648}"/>
    <dgm:cxn modelId="{C03A88AF-3962-4D90-9620-C23A060049B5}" type="presOf" srcId="{DFD9AE43-1AAB-424A-ABF5-045CC265B446}" destId="{5A7FCDF0-C633-4311-81B4-CF62A215E4C9}" srcOrd="0" destOrd="0" presId="urn:microsoft.com/office/officeart/2005/8/layout/radial3"/>
    <dgm:cxn modelId="{E1CCA17F-9231-49DC-8052-FBF12C015981}" type="presOf" srcId="{F0AB6AF8-9D11-40F3-BEB3-3BF8D8AB7F4D}" destId="{801F2F76-BF8E-4FB4-9F65-F83F12ACE116}" srcOrd="0" destOrd="0" presId="urn:microsoft.com/office/officeart/2005/8/layout/radial3"/>
    <dgm:cxn modelId="{DB808FB1-8327-42BA-AC1E-42E56D5E3511}" type="presOf" srcId="{2F6E5D50-B1EE-4943-B476-1784B98815E0}" destId="{C3ADB1B1-79A1-4155-A80D-CD948A832477}" srcOrd="0" destOrd="0" presId="urn:microsoft.com/office/officeart/2005/8/layout/radial3"/>
    <dgm:cxn modelId="{C38CCF6C-3269-41BE-85EE-3749523C0365}" srcId="{151C0636-3CC6-436A-9E54-F3E895B30E6A}" destId="{0FB5A9CE-0335-404A-820C-16647AE3B85A}" srcOrd="10" destOrd="0" parTransId="{BAE905B2-2EEE-4855-B98B-5A0C90815B5E}" sibTransId="{4376B7AB-C202-461B-B166-1268ABA78C54}"/>
    <dgm:cxn modelId="{68797C42-187E-4287-835A-5DFB197BC678}" type="presOf" srcId="{BA887E62-C039-4735-99A9-A8E1DBAD5258}" destId="{5C367331-75C5-4751-AA4E-47E98E767AAB}" srcOrd="0" destOrd="0" presId="urn:microsoft.com/office/officeart/2005/8/layout/radial3"/>
    <dgm:cxn modelId="{A8E7F3CC-8AB2-4D48-990B-22F04260F617}" type="presOf" srcId="{0FB5A9CE-0335-404A-820C-16647AE3B85A}" destId="{ACEABA1A-6B79-4595-B7F5-778B80814120}" srcOrd="0" destOrd="0" presId="urn:microsoft.com/office/officeart/2005/8/layout/radial3"/>
    <dgm:cxn modelId="{6F7AF615-5045-4E7C-9AA0-677427DCEF73}" srcId="{151C0636-3CC6-436A-9E54-F3E895B30E6A}" destId="{BA887E62-C039-4735-99A9-A8E1DBAD5258}" srcOrd="4" destOrd="0" parTransId="{ED1DCC0C-F265-4986-AE13-D9C714085CCF}" sibTransId="{A1694AAF-9929-4094-B987-54881E572F93}"/>
    <dgm:cxn modelId="{4BAAB743-80E9-461B-9F36-24FA043BB6F0}" srcId="{151C0636-3CC6-436A-9E54-F3E895B30E6A}" destId="{31B11EA3-2C5A-40B1-A176-831EEFC1A78F}" srcOrd="5" destOrd="0" parTransId="{C256CE7D-B1BF-4B3E-8CF2-19BF2642FDC3}" sibTransId="{563E8C69-FEAF-417E-8E5A-6CCCD1C85A0E}"/>
    <dgm:cxn modelId="{0AF5A950-5164-426B-9352-9E10F0829881}" type="presOf" srcId="{C2D15B94-50FB-4DA8-B54A-02BDBC1AEA30}" destId="{ECDC6525-73D0-4C44-A177-BB9FF8CF5A7E}" srcOrd="0" destOrd="0" presId="urn:microsoft.com/office/officeart/2005/8/layout/radial3"/>
    <dgm:cxn modelId="{D99C74B6-5CA7-4A9C-B00F-E8A288C7550F}" type="presOf" srcId="{F2D4BB5D-AA89-4410-9458-6A5EEFB65E8C}" destId="{A3950189-3116-4D32-A385-4CB61FA91C8A}" srcOrd="0" destOrd="0" presId="urn:microsoft.com/office/officeart/2005/8/layout/radial3"/>
    <dgm:cxn modelId="{18BD4B65-1C7E-42A4-8070-118D70310651}" type="presOf" srcId="{1BF18768-370D-4A7C-9CCC-D879BCC6CE47}" destId="{24772F30-98B8-498A-9329-8074937AA20E}" srcOrd="0" destOrd="0" presId="urn:microsoft.com/office/officeart/2005/8/layout/radial3"/>
    <dgm:cxn modelId="{8F5F4B35-3A6A-4E1C-9C39-F30276C4D701}" srcId="{151C0636-3CC6-436A-9E54-F3E895B30E6A}" destId="{E98B9FA0-F22E-455B-88DA-75BEF3599134}" srcOrd="8" destOrd="0" parTransId="{E7D0426C-47A7-430C-A9B4-B2D53F96C90E}" sibTransId="{1A979A4D-40B9-4B0C-935E-B25FD968E717}"/>
    <dgm:cxn modelId="{69013F65-76A4-4D26-A458-63212C0A8BA4}" type="presParOf" srcId="{801F2F76-BF8E-4FB4-9F65-F83F12ACE116}" destId="{97CA97BB-557D-42F9-8AFB-11946B042405}" srcOrd="0" destOrd="0" presId="urn:microsoft.com/office/officeart/2005/8/layout/radial3"/>
    <dgm:cxn modelId="{0FC36DF4-9670-4F63-AAEA-82F2B6EEC23A}" type="presParOf" srcId="{97CA97BB-557D-42F9-8AFB-11946B042405}" destId="{4F9B1943-CFFC-4D7A-A229-F4E1538B3495}" srcOrd="0" destOrd="0" presId="urn:microsoft.com/office/officeart/2005/8/layout/radial3"/>
    <dgm:cxn modelId="{E26D9884-2B64-4892-B617-CDA6CC97AC0D}" type="presParOf" srcId="{97CA97BB-557D-42F9-8AFB-11946B042405}" destId="{5A7FCDF0-C633-4311-81B4-CF62A215E4C9}" srcOrd="1" destOrd="0" presId="urn:microsoft.com/office/officeart/2005/8/layout/radial3"/>
    <dgm:cxn modelId="{410AC576-1BD8-4A32-A8E0-A8BB94A229AA}" type="presParOf" srcId="{97CA97BB-557D-42F9-8AFB-11946B042405}" destId="{E88F0E1B-E3B9-43E1-A55D-2DECAA20B532}" srcOrd="2" destOrd="0" presId="urn:microsoft.com/office/officeart/2005/8/layout/radial3"/>
    <dgm:cxn modelId="{A6CBCB29-FEA9-4653-8A80-EE9272EABFB0}" type="presParOf" srcId="{97CA97BB-557D-42F9-8AFB-11946B042405}" destId="{C3ADB1B1-79A1-4155-A80D-CD948A832477}" srcOrd="3" destOrd="0" presId="urn:microsoft.com/office/officeart/2005/8/layout/radial3"/>
    <dgm:cxn modelId="{984078A4-338D-4344-8641-6EF2CEAE7A1D}" type="presParOf" srcId="{97CA97BB-557D-42F9-8AFB-11946B042405}" destId="{24772F30-98B8-498A-9329-8074937AA20E}" srcOrd="4" destOrd="0" presId="urn:microsoft.com/office/officeart/2005/8/layout/radial3"/>
    <dgm:cxn modelId="{C2865B1D-D114-403B-B00A-98DFD9B5BD57}" type="presParOf" srcId="{97CA97BB-557D-42F9-8AFB-11946B042405}" destId="{5C367331-75C5-4751-AA4E-47E98E767AAB}" srcOrd="5" destOrd="0" presId="urn:microsoft.com/office/officeart/2005/8/layout/radial3"/>
    <dgm:cxn modelId="{4F6193DB-284C-4B37-AF4C-C1949211B3C6}" type="presParOf" srcId="{97CA97BB-557D-42F9-8AFB-11946B042405}" destId="{53181D44-A3B7-405A-A19B-95DD7C5C6344}" srcOrd="6" destOrd="0" presId="urn:microsoft.com/office/officeart/2005/8/layout/radial3"/>
    <dgm:cxn modelId="{6CAEF515-5805-4AF4-889E-6AAB86C32CBB}" type="presParOf" srcId="{97CA97BB-557D-42F9-8AFB-11946B042405}" destId="{ECDC6525-73D0-4C44-A177-BB9FF8CF5A7E}" srcOrd="7" destOrd="0" presId="urn:microsoft.com/office/officeart/2005/8/layout/radial3"/>
    <dgm:cxn modelId="{F50A316B-278E-44F2-8298-CB8229F5E83A}" type="presParOf" srcId="{97CA97BB-557D-42F9-8AFB-11946B042405}" destId="{E14F9600-49A3-4855-B44C-EB37E2D5BB8F}" srcOrd="8" destOrd="0" presId="urn:microsoft.com/office/officeart/2005/8/layout/radial3"/>
    <dgm:cxn modelId="{ED705A01-2415-4310-A506-CAE0F815615C}" type="presParOf" srcId="{97CA97BB-557D-42F9-8AFB-11946B042405}" destId="{3C595DFF-D270-4D67-B965-FE33C21AE954}" srcOrd="9" destOrd="0" presId="urn:microsoft.com/office/officeart/2005/8/layout/radial3"/>
    <dgm:cxn modelId="{02F85A6C-D612-4641-A5EA-7BF736A99CA1}" type="presParOf" srcId="{97CA97BB-557D-42F9-8AFB-11946B042405}" destId="{A3950189-3116-4D32-A385-4CB61FA91C8A}" srcOrd="10" destOrd="0" presId="urn:microsoft.com/office/officeart/2005/8/layout/radial3"/>
    <dgm:cxn modelId="{62BDACC6-58B1-4CCA-BE74-BC59BFB59071}" type="presParOf" srcId="{97CA97BB-557D-42F9-8AFB-11946B042405}" destId="{ACEABA1A-6B79-4595-B7F5-778B80814120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B1943-CFFC-4D7A-A229-F4E1538B3495}">
      <dsp:nvSpPr>
        <dsp:cNvPr id="0" name=""/>
        <dsp:cNvSpPr/>
      </dsp:nvSpPr>
      <dsp:spPr>
        <a:xfrm>
          <a:off x="3221663" y="864226"/>
          <a:ext cx="2152984" cy="2152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Queue</a:t>
          </a:r>
          <a:endParaRPr lang="en-US" sz="3900" kern="1200" dirty="0"/>
        </a:p>
      </dsp:txBody>
      <dsp:txXfrm>
        <a:off x="3536960" y="1179523"/>
        <a:ext cx="1522390" cy="1522390"/>
      </dsp:txXfrm>
    </dsp:sp>
    <dsp:sp modelId="{5A7FCDF0-C633-4311-81B4-CF62A215E4C9}">
      <dsp:nvSpPr>
        <dsp:cNvPr id="0" name=""/>
        <dsp:cNvSpPr/>
      </dsp:nvSpPr>
      <dsp:spPr>
        <a:xfrm>
          <a:off x="3759909" y="384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Define</a:t>
          </a:r>
          <a:endParaRPr lang="en-US" sz="1500" kern="1200" dirty="0"/>
        </a:p>
      </dsp:txBody>
      <dsp:txXfrm>
        <a:off x="3917558" y="158033"/>
        <a:ext cx="761194" cy="761194"/>
      </dsp:txXfrm>
    </dsp:sp>
    <dsp:sp modelId="{E88F0E1B-E3B9-43E1-A55D-2DECAA20B532}">
      <dsp:nvSpPr>
        <dsp:cNvPr id="0" name=""/>
        <dsp:cNvSpPr/>
      </dsp:nvSpPr>
      <dsp:spPr>
        <a:xfrm>
          <a:off x="4584036" y="268159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Init</a:t>
          </a:r>
          <a:endParaRPr lang="en-US" sz="1500" kern="1200" dirty="0"/>
        </a:p>
      </dsp:txBody>
      <dsp:txXfrm>
        <a:off x="4741685" y="425808"/>
        <a:ext cx="761194" cy="761194"/>
      </dsp:txXfrm>
    </dsp:sp>
    <dsp:sp modelId="{C3ADB1B1-79A1-4155-A80D-CD948A832477}">
      <dsp:nvSpPr>
        <dsp:cNvPr id="0" name=""/>
        <dsp:cNvSpPr/>
      </dsp:nvSpPr>
      <dsp:spPr>
        <a:xfrm>
          <a:off x="5093374" y="969203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Clear</a:t>
          </a:r>
          <a:endParaRPr lang="en-US" sz="1500" kern="1200" dirty="0"/>
        </a:p>
      </dsp:txBody>
      <dsp:txXfrm>
        <a:off x="5251023" y="1126852"/>
        <a:ext cx="761194" cy="761194"/>
      </dsp:txXfrm>
    </dsp:sp>
    <dsp:sp modelId="{24772F30-98B8-498A-9329-8074937AA20E}">
      <dsp:nvSpPr>
        <dsp:cNvPr id="0" name=""/>
        <dsp:cNvSpPr/>
      </dsp:nvSpPr>
      <dsp:spPr>
        <a:xfrm>
          <a:off x="5093374" y="1835741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GetAvail</a:t>
          </a:r>
          <a:endParaRPr lang="en-US" sz="1500" kern="1200" dirty="0"/>
        </a:p>
      </dsp:txBody>
      <dsp:txXfrm>
        <a:off x="5251023" y="1993390"/>
        <a:ext cx="761194" cy="761194"/>
      </dsp:txXfrm>
    </dsp:sp>
    <dsp:sp modelId="{5C367331-75C5-4751-AA4E-47E98E767AAB}">
      <dsp:nvSpPr>
        <dsp:cNvPr id="0" name=""/>
        <dsp:cNvSpPr/>
      </dsp:nvSpPr>
      <dsp:spPr>
        <a:xfrm>
          <a:off x="4584036" y="2536785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HasAvail</a:t>
          </a:r>
          <a:endParaRPr lang="en-US" sz="1500" kern="1200" dirty="0"/>
        </a:p>
      </dsp:txBody>
      <dsp:txXfrm>
        <a:off x="4741685" y="2694434"/>
        <a:ext cx="761194" cy="761194"/>
      </dsp:txXfrm>
    </dsp:sp>
    <dsp:sp modelId="{53181D44-A3B7-405A-A19B-95DD7C5C6344}">
      <dsp:nvSpPr>
        <dsp:cNvPr id="0" name=""/>
        <dsp:cNvSpPr/>
      </dsp:nvSpPr>
      <dsp:spPr>
        <a:xfrm>
          <a:off x="3759909" y="2804560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GetFree</a:t>
          </a:r>
          <a:endParaRPr lang="en-US" sz="1500" kern="1200" dirty="0"/>
        </a:p>
      </dsp:txBody>
      <dsp:txXfrm>
        <a:off x="3917558" y="2962209"/>
        <a:ext cx="761194" cy="761194"/>
      </dsp:txXfrm>
    </dsp:sp>
    <dsp:sp modelId="{ECDC6525-73D0-4C44-A177-BB9FF8CF5A7E}">
      <dsp:nvSpPr>
        <dsp:cNvPr id="0" name=""/>
        <dsp:cNvSpPr/>
      </dsp:nvSpPr>
      <dsp:spPr>
        <a:xfrm>
          <a:off x="2935783" y="2536785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HasFree</a:t>
          </a:r>
          <a:endParaRPr lang="en-US" sz="1500" kern="1200" dirty="0"/>
        </a:p>
      </dsp:txBody>
      <dsp:txXfrm>
        <a:off x="3093432" y="2694434"/>
        <a:ext cx="761194" cy="761194"/>
      </dsp:txXfrm>
    </dsp:sp>
    <dsp:sp modelId="{3C595DFF-D270-4D67-B965-FE33C21AE954}">
      <dsp:nvSpPr>
        <dsp:cNvPr id="0" name=""/>
        <dsp:cNvSpPr/>
      </dsp:nvSpPr>
      <dsp:spPr>
        <a:xfrm>
          <a:off x="2426444" y="1835741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2584093" y="1993390"/>
        <a:ext cx="761194" cy="761194"/>
      </dsp:txXfrm>
    </dsp:sp>
    <dsp:sp modelId="{A3950189-3116-4D32-A385-4CB61FA91C8A}">
      <dsp:nvSpPr>
        <dsp:cNvPr id="0" name=""/>
        <dsp:cNvSpPr/>
      </dsp:nvSpPr>
      <dsp:spPr>
        <a:xfrm>
          <a:off x="2426444" y="969203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Peek</a:t>
          </a:r>
          <a:endParaRPr lang="en-US" sz="1500" kern="1200" dirty="0"/>
        </a:p>
      </dsp:txBody>
      <dsp:txXfrm>
        <a:off x="2584093" y="1126852"/>
        <a:ext cx="761194" cy="761194"/>
      </dsp:txXfrm>
    </dsp:sp>
    <dsp:sp modelId="{ACEABA1A-6B79-4595-B7F5-778B80814120}">
      <dsp:nvSpPr>
        <dsp:cNvPr id="0" name=""/>
        <dsp:cNvSpPr/>
      </dsp:nvSpPr>
      <dsp:spPr>
        <a:xfrm>
          <a:off x="2935783" y="268159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</a:t>
          </a:r>
          <a:endParaRPr lang="en-US" sz="1500" kern="1200" dirty="0"/>
        </a:p>
      </dsp:txBody>
      <dsp:txXfrm>
        <a:off x="3093432" y="425808"/>
        <a:ext cx="761194" cy="7611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6DFA-E6D4-4286-B704-A22948DBE388}">
      <dsp:nvSpPr>
        <dsp:cNvPr id="0" name=""/>
        <dsp:cNvSpPr/>
      </dsp:nvSpPr>
      <dsp:spPr>
        <a:xfrm>
          <a:off x="3221663" y="864226"/>
          <a:ext cx="2152984" cy="2152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Task</a:t>
          </a:r>
          <a:endParaRPr lang="en-US" sz="5700" kern="1200" dirty="0"/>
        </a:p>
      </dsp:txBody>
      <dsp:txXfrm>
        <a:off x="3536960" y="1179523"/>
        <a:ext cx="1522390" cy="1522390"/>
      </dsp:txXfrm>
    </dsp:sp>
    <dsp:sp modelId="{C7F0D0DC-062E-4915-88FC-D92D25AECA0D}">
      <dsp:nvSpPr>
        <dsp:cNvPr id="0" name=""/>
        <dsp:cNvSpPr/>
      </dsp:nvSpPr>
      <dsp:spPr>
        <a:xfrm>
          <a:off x="3759909" y="384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</a:t>
          </a:r>
          <a:endParaRPr lang="en-US" sz="1300" kern="1200" dirty="0"/>
        </a:p>
      </dsp:txBody>
      <dsp:txXfrm>
        <a:off x="3917558" y="158033"/>
        <a:ext cx="761194" cy="761194"/>
      </dsp:txXfrm>
    </dsp:sp>
    <dsp:sp modelId="{EE0D32F4-0332-4F6D-9798-FBEF2A1AAD3B}">
      <dsp:nvSpPr>
        <dsp:cNvPr id="0" name=""/>
        <dsp:cNvSpPr/>
      </dsp:nvSpPr>
      <dsp:spPr>
        <a:xfrm>
          <a:off x="4584036" y="268159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Request Join</a:t>
          </a:r>
          <a:endParaRPr lang="en-US" sz="1300" kern="1200" dirty="0"/>
        </a:p>
      </dsp:txBody>
      <dsp:txXfrm>
        <a:off x="4741685" y="425808"/>
        <a:ext cx="761194" cy="761194"/>
      </dsp:txXfrm>
    </dsp:sp>
    <dsp:sp modelId="{B33D949C-3DCA-4449-B64F-A1AD5415A663}">
      <dsp:nvSpPr>
        <dsp:cNvPr id="0" name=""/>
        <dsp:cNvSpPr/>
      </dsp:nvSpPr>
      <dsp:spPr>
        <a:xfrm>
          <a:off x="5093374" y="969203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Join</a:t>
          </a:r>
          <a:endParaRPr lang="en-US" sz="1300" kern="1200" dirty="0"/>
        </a:p>
      </dsp:txBody>
      <dsp:txXfrm>
        <a:off x="5251023" y="1126852"/>
        <a:ext cx="761194" cy="761194"/>
      </dsp:txXfrm>
    </dsp:sp>
    <dsp:sp modelId="{DC536916-F8CE-4E1B-90B1-94B3B69D77EE}">
      <dsp:nvSpPr>
        <dsp:cNvPr id="0" name=""/>
        <dsp:cNvSpPr/>
      </dsp:nvSpPr>
      <dsp:spPr>
        <a:xfrm>
          <a:off x="5093374" y="1835741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Accept</a:t>
          </a:r>
          <a:endParaRPr lang="en-US" sz="1300" kern="1200" dirty="0"/>
        </a:p>
      </dsp:txBody>
      <dsp:txXfrm>
        <a:off x="5251023" y="1993390"/>
        <a:ext cx="761194" cy="761194"/>
      </dsp:txXfrm>
    </dsp:sp>
    <dsp:sp modelId="{8DAB65AA-64B6-42E3-827C-4038F37CF6FB}">
      <dsp:nvSpPr>
        <dsp:cNvPr id="0" name=""/>
        <dsp:cNvSpPr/>
      </dsp:nvSpPr>
      <dsp:spPr>
        <a:xfrm>
          <a:off x="4584036" y="2536785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Host Memory</a:t>
          </a:r>
          <a:endParaRPr lang="en-US" sz="1300" kern="1200" dirty="0"/>
        </a:p>
      </dsp:txBody>
      <dsp:txXfrm>
        <a:off x="4741685" y="2694434"/>
        <a:ext cx="761194" cy="761194"/>
      </dsp:txXfrm>
    </dsp:sp>
    <dsp:sp modelId="{9D80302E-7D6A-4FD4-97C9-29470B7242C6}">
      <dsp:nvSpPr>
        <dsp:cNvPr id="0" name=""/>
        <dsp:cNvSpPr/>
      </dsp:nvSpPr>
      <dsp:spPr>
        <a:xfrm>
          <a:off x="3759909" y="2804560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Memory</a:t>
          </a:r>
          <a:endParaRPr lang="en-US" sz="1300" kern="1200" dirty="0"/>
        </a:p>
      </dsp:txBody>
      <dsp:txXfrm>
        <a:off x="3917558" y="2962209"/>
        <a:ext cx="761194" cy="761194"/>
      </dsp:txXfrm>
    </dsp:sp>
    <dsp:sp modelId="{528C3C53-DC27-4312-B45C-5E28CCD474A2}">
      <dsp:nvSpPr>
        <dsp:cNvPr id="0" name=""/>
        <dsp:cNvSpPr/>
      </dsp:nvSpPr>
      <dsp:spPr>
        <a:xfrm>
          <a:off x="2935783" y="2536785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Server Req.</a:t>
          </a:r>
          <a:endParaRPr lang="en-US" sz="1300" kern="1200" dirty="0"/>
        </a:p>
      </dsp:txBody>
      <dsp:txXfrm>
        <a:off x="3093432" y="2694434"/>
        <a:ext cx="761194" cy="761194"/>
      </dsp:txXfrm>
    </dsp:sp>
    <dsp:sp modelId="{3FE5528A-A1B6-4852-8525-A907DD9262FA}">
      <dsp:nvSpPr>
        <dsp:cNvPr id="0" name=""/>
        <dsp:cNvSpPr/>
      </dsp:nvSpPr>
      <dsp:spPr>
        <a:xfrm>
          <a:off x="2426444" y="1835741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Firmware</a:t>
          </a:r>
          <a:endParaRPr lang="en-US" sz="1300" kern="1200" dirty="0"/>
        </a:p>
      </dsp:txBody>
      <dsp:txXfrm>
        <a:off x="2584093" y="1993390"/>
        <a:ext cx="761194" cy="761194"/>
      </dsp:txXfrm>
    </dsp:sp>
    <dsp:sp modelId="{E0328ED3-4C6A-45BF-BBFB-8E78C591AA05}">
      <dsp:nvSpPr>
        <dsp:cNvPr id="0" name=""/>
        <dsp:cNvSpPr/>
      </dsp:nvSpPr>
      <dsp:spPr>
        <a:xfrm>
          <a:off x="2426444" y="969203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Non-Volatile</a:t>
          </a:r>
          <a:endParaRPr lang="en-US" sz="1300" kern="1200" dirty="0"/>
        </a:p>
      </dsp:txBody>
      <dsp:txXfrm>
        <a:off x="2584093" y="1126852"/>
        <a:ext cx="761194" cy="761194"/>
      </dsp:txXfrm>
    </dsp:sp>
    <dsp:sp modelId="{83B0A651-23DD-4095-A8CE-62FEBE5FC28E}">
      <dsp:nvSpPr>
        <dsp:cNvPr id="0" name=""/>
        <dsp:cNvSpPr/>
      </dsp:nvSpPr>
      <dsp:spPr>
        <a:xfrm>
          <a:off x="2935783" y="268159"/>
          <a:ext cx="1076492" cy="10764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3093432" y="425808"/>
        <a:ext cx="761194" cy="761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WASP-OS for AVR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81093"/>
            <a:ext cx="7766936" cy="128407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By Subhajit Sahu</a:t>
            </a:r>
          </a:p>
          <a:p>
            <a:pPr algn="ctr"/>
            <a:r>
              <a:rPr lang="en-US" dirty="0" smtClean="0"/>
              <a:t>Under the guidance of Prof. D. P. Acharya</a:t>
            </a:r>
          </a:p>
          <a:p>
            <a:pPr algn="ctr"/>
            <a:r>
              <a:rPr lang="en-US" dirty="0" smtClean="0"/>
              <a:t>Department of Electronics and Communication Engineering</a:t>
            </a:r>
          </a:p>
          <a:p>
            <a:pPr algn="ctr"/>
            <a:r>
              <a:rPr lang="en-US" dirty="0" smtClean="0"/>
              <a:t>National Institute of Technology, Rourkela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582670"/>
            <a:ext cx="1005316" cy="991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89" y="593878"/>
            <a:ext cx="1071514" cy="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Microcontrollers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8" y="2098985"/>
            <a:ext cx="5852160" cy="3767328"/>
          </a:xfrm>
        </p:spPr>
      </p:pic>
      <p:sp>
        <p:nvSpPr>
          <p:cNvPr id="5" name="TextBox 4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Atmel ATmega8 in 28-pin narrow DIP</a:t>
            </a:r>
          </a:p>
        </p:txBody>
      </p:sp>
    </p:spTree>
    <p:extLst>
      <p:ext uri="{BB962C8B-B14F-4D97-AF65-F5344CB8AC3E}">
        <p14:creationId xmlns:p14="http://schemas.microsoft.com/office/powerpoint/2010/main" val="3089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4" y="609600"/>
            <a:ext cx="4021547" cy="5383104"/>
          </a:xfrm>
        </p:spPr>
      </p:pic>
      <p:sp>
        <p:nvSpPr>
          <p:cNvPr id="5" name="TextBox 4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Block diagram of Atmel ATmega328P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33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: Size specified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65902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34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: CPU Word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43116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92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: Named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840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1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4207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2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Character-specific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95768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2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4563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6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Data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290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3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(OS)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(OS) is nothing but a collection of system calls or functions which provides an interface between hardware and application </a:t>
            </a:r>
            <a:r>
              <a:rPr lang="en-US" dirty="0" smtClean="0"/>
              <a:t>programs.</a:t>
            </a:r>
          </a:p>
          <a:p>
            <a:r>
              <a:rPr lang="en-US" dirty="0" smtClean="0"/>
              <a:t>It </a:t>
            </a:r>
            <a:r>
              <a:rPr lang="en-US" dirty="0"/>
              <a:t>manages the hardware resources of a computer and hosting applications that run on the 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An </a:t>
            </a:r>
            <a:r>
              <a:rPr lang="en-US" dirty="0"/>
              <a:t>OS typically provides multitasking, synchronization, Interrupt and Event Handling, Input/ Output, Inter-task Communication, Timers and Clocks and Memory </a:t>
            </a:r>
            <a:r>
              <a:rPr lang="en-US" dirty="0" smtClean="0"/>
              <a:t>Management.</a:t>
            </a:r>
          </a:p>
          <a:p>
            <a:r>
              <a:rPr lang="en-US" dirty="0" smtClean="0"/>
              <a:t>Core </a:t>
            </a:r>
            <a:r>
              <a:rPr lang="en-US" dirty="0"/>
              <a:t>of the OS is the Kernel which is typically a small, highly </a:t>
            </a:r>
            <a:r>
              <a:rPr lang="en-US" dirty="0" smtClean="0"/>
              <a:t>optimized </a:t>
            </a:r>
            <a:r>
              <a:rPr lang="en-US" dirty="0"/>
              <a:t>set of libraries.</a:t>
            </a:r>
          </a:p>
        </p:txBody>
      </p:sp>
    </p:spTree>
    <p:extLst>
      <p:ext uri="{BB962C8B-B14F-4D97-AF65-F5344CB8AC3E}">
        <p14:creationId xmlns:p14="http://schemas.microsoft.com/office/powerpoint/2010/main" val="9053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4032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3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Block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95700"/>
              </p:ext>
            </p:extLst>
          </p:nvPr>
        </p:nvGraphicFramePr>
        <p:xfrm>
          <a:off x="677863" y="2160588"/>
          <a:ext cx="859631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List&lt;Size = 4&gt;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[3]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 = 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= 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5744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Data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8683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9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3007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Block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51294"/>
              </p:ext>
            </p:extLst>
          </p:nvPr>
        </p:nvGraphicFramePr>
        <p:xfrm>
          <a:off x="677863" y="2160588"/>
          <a:ext cx="859631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Queue&lt;Size = 4&gt;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[0]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[3]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Rear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Functions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68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Reserved Sections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8975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53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operating </a:t>
            </a:r>
            <a:r>
              <a:rPr lang="en-US" dirty="0" smtClean="0"/>
              <a:t>system (RTOS)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RTOS is therefore an operating system that supports real-time applications by providing logically correct result within the deadline </a:t>
            </a:r>
            <a:r>
              <a:rPr lang="en-US" dirty="0" smtClean="0"/>
              <a:t>required.</a:t>
            </a:r>
          </a:p>
          <a:p>
            <a:r>
              <a:rPr lang="en-US" dirty="0" smtClean="0"/>
              <a:t>Basic </a:t>
            </a:r>
            <a:r>
              <a:rPr lang="en-US" dirty="0"/>
              <a:t>Structure is similar to regular OS but, in addition, it provides mechanisms to allow real time scheduling of tasks.</a:t>
            </a:r>
          </a:p>
          <a:p>
            <a:r>
              <a:rPr lang="en-US" dirty="0"/>
              <a:t>Though real-time operating systems may or may not increase the speed of execution, they can provide much more precise and predictable timing characteristics than general-purpose OS.</a:t>
            </a:r>
          </a:p>
        </p:txBody>
      </p:sp>
    </p:spTree>
    <p:extLst>
      <p:ext uri="{BB962C8B-B14F-4D97-AF65-F5344CB8AC3E}">
        <p14:creationId xmlns:p14="http://schemas.microsoft.com/office/powerpoint/2010/main" val="14633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RTOS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57" y="1930400"/>
            <a:ext cx="5902022" cy="3942366"/>
          </a:xfrm>
        </p:spPr>
      </p:pic>
      <p:sp>
        <p:nvSpPr>
          <p:cNvPr id="11" name="TextBox 10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Mars Science Laboratory Curiosity rover uses </a:t>
            </a:r>
            <a:r>
              <a:rPr lang="en-US" sz="1200" dirty="0" err="1"/>
              <a:t>VxWorks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05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RTOS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4" y="1930400"/>
            <a:ext cx="5262965" cy="3881437"/>
          </a:xfrm>
        </p:spPr>
      </p:pic>
      <p:sp>
        <p:nvSpPr>
          <p:cNvPr id="5" name="TextBox 4"/>
          <p:cNvSpPr txBox="1"/>
          <p:nvPr/>
        </p:nvSpPr>
        <p:spPr>
          <a:xfrm>
            <a:off x="2908608" y="5996263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dirty="0" err="1"/>
              <a:t>Thuraya</a:t>
            </a:r>
            <a:r>
              <a:rPr lang="en-US" sz="1200" dirty="0"/>
              <a:t> SO-2510 satellite phone runs </a:t>
            </a:r>
            <a:r>
              <a:rPr lang="en-US" sz="1200" dirty="0" err="1"/>
              <a:t>VxWorks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17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RTOS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37" y="1930400"/>
            <a:ext cx="6469061" cy="3881437"/>
          </a:xfrm>
        </p:spPr>
      </p:pic>
      <p:sp>
        <p:nvSpPr>
          <p:cNvPr id="6" name="TextBox 5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</a:t>
            </a:r>
            <a:r>
              <a:rPr lang="en-US" sz="1200" dirty="0"/>
              <a:t>Airbus A400M Airlifter </a:t>
            </a:r>
            <a:r>
              <a:rPr lang="en-US" sz="1200" dirty="0" smtClean="0"/>
              <a:t>uses </a:t>
            </a:r>
            <a:r>
              <a:rPr lang="en-US" sz="1200" dirty="0" err="1" smtClean="0"/>
              <a:t>VxWorks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35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RTOS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4" y="1930400"/>
            <a:ext cx="5895127" cy="3942366"/>
          </a:xfrm>
        </p:spPr>
      </p:pic>
      <p:sp>
        <p:nvSpPr>
          <p:cNvPr id="5" name="TextBox 4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Honda Robot ASIMO </a:t>
            </a:r>
            <a:r>
              <a:rPr lang="en-US" sz="1200" dirty="0" smtClean="0"/>
              <a:t>uses </a:t>
            </a:r>
            <a:r>
              <a:rPr lang="en-US" sz="1200" dirty="0" err="1" smtClean="0"/>
              <a:t>VxWorks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61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RTOS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65" y="1930400"/>
            <a:ext cx="5422005" cy="3880122"/>
          </a:xfrm>
        </p:spPr>
      </p:pic>
      <p:sp>
        <p:nvSpPr>
          <p:cNvPr id="5" name="TextBox 4"/>
          <p:cNvSpPr txBox="1"/>
          <p:nvPr/>
        </p:nvSpPr>
        <p:spPr>
          <a:xfrm>
            <a:off x="2908609" y="6034899"/>
            <a:ext cx="413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Boeing F/A-18E/F Super Hornet </a:t>
            </a:r>
            <a:r>
              <a:rPr lang="en-US" sz="1200" dirty="0" smtClean="0"/>
              <a:t>uses </a:t>
            </a:r>
            <a:r>
              <a:rPr lang="en-US" sz="1200" dirty="0" err="1" smtClean="0"/>
              <a:t>VxWorks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40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AVR is a modified Harvard architecture 8-bit RISC single chip microcontroller which was developed by Atmel in </a:t>
            </a:r>
            <a:r>
              <a:rPr lang="en-US" dirty="0" smtClean="0"/>
              <a:t>1996.</a:t>
            </a:r>
          </a:p>
          <a:p>
            <a:r>
              <a:rPr lang="en-US" dirty="0" smtClean="0"/>
              <a:t>The </a:t>
            </a:r>
            <a:r>
              <a:rPr lang="en-US" dirty="0"/>
              <a:t>AVR was one of the first microcontroller families to use on-chip flash memory for program storage, as opposed to one-time programmable ROM, EPROM, </a:t>
            </a:r>
            <a:r>
              <a:rPr lang="en-US" dirty="0" smtClean="0"/>
              <a:t>or </a:t>
            </a:r>
            <a:r>
              <a:rPr lang="en-US" dirty="0"/>
              <a:t>EEPROM used by other microcontrollers at the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616</Words>
  <Application>Microsoft Office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Design of WASP-OS for AVR Microcontrollers</vt:lpstr>
      <vt:lpstr>Operating System (OS)</vt:lpstr>
      <vt:lpstr>Real-time operating system (RTOS)</vt:lpstr>
      <vt:lpstr>Applications of RTOS</vt:lpstr>
      <vt:lpstr>Applications of RTOS</vt:lpstr>
      <vt:lpstr>Applications of RTOS</vt:lpstr>
      <vt:lpstr>Applications of RTOS</vt:lpstr>
      <vt:lpstr>Applications of RTOS</vt:lpstr>
      <vt:lpstr>AVR Microcontrollers</vt:lpstr>
      <vt:lpstr>AVR Microcontrollers</vt:lpstr>
      <vt:lpstr>PowerPoint Presentation</vt:lpstr>
      <vt:lpstr>EEPROM</vt:lpstr>
      <vt:lpstr>Primitive data types : Size specified</vt:lpstr>
      <vt:lpstr>Primitive data types : CPU Word size</vt:lpstr>
      <vt:lpstr>Primitive data types : Named Types</vt:lpstr>
      <vt:lpstr>Primitive data type Functions</vt:lpstr>
      <vt:lpstr>Character-specific Functions</vt:lpstr>
      <vt:lpstr>String Functions</vt:lpstr>
      <vt:lpstr>List Data Structure</vt:lpstr>
      <vt:lpstr>List Header</vt:lpstr>
      <vt:lpstr>List Block Diagram</vt:lpstr>
      <vt:lpstr>List Functions</vt:lpstr>
      <vt:lpstr>Queue Data Structure</vt:lpstr>
      <vt:lpstr>Queue Header</vt:lpstr>
      <vt:lpstr> Block Diagram</vt:lpstr>
      <vt:lpstr>Queue Functions</vt:lpstr>
      <vt:lpstr>Task Reserved Sections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WASP-OS for AVR Microcontrollers</dc:title>
  <dc:creator>Subhajit Sahu</dc:creator>
  <cp:lastModifiedBy>Microsoft account</cp:lastModifiedBy>
  <cp:revision>93</cp:revision>
  <dcterms:created xsi:type="dcterms:W3CDTF">2013-12-18T15:54:03Z</dcterms:created>
  <dcterms:modified xsi:type="dcterms:W3CDTF">2014-01-08T05:42:22Z</dcterms:modified>
</cp:coreProperties>
</file>