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5334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167355"/>
            <a:ext cx="8867775" cy="622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6248400" y="1828800"/>
            <a:ext cx="213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1" name="Shape 91"/>
          <p:cNvSpPr txBox="1"/>
          <p:nvPr/>
        </p:nvSpPr>
        <p:spPr>
          <a:xfrm>
            <a:off x="6781800" y="13716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92"/>
          <p:cNvCxnSpPr/>
          <p:nvPr/>
        </p:nvCxnSpPr>
        <p:spPr>
          <a:xfrm>
            <a:off x="6172200" y="2590800"/>
            <a:ext cx="2209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3" name="Shape 93"/>
          <p:cNvSpPr txBox="1"/>
          <p:nvPr/>
        </p:nvSpPr>
        <p:spPr>
          <a:xfrm>
            <a:off x="6781800" y="22860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10087" y="762000"/>
            <a:ext cx="189071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Uracil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4953000" y="5105400"/>
            <a:ext cx="3429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6" name="Shape 96"/>
          <p:cNvSpPr txBox="1"/>
          <p:nvPr/>
        </p:nvSpPr>
        <p:spPr>
          <a:xfrm>
            <a:off x="6673197" y="4736068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334000" y="352335"/>
            <a:ext cx="228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m/z for MS/MS: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85.0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94.9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95.9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224087" y="352335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m/z for MS parent: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113.1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96425" y="5481000"/>
            <a:ext cx="8676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Tutaj jako trafienia - homocysteine i inosine, a powinno być adenosine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Wyszukiwarka ignoruje fakt, że parent ion to M+1, M masa cząsteczkowa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 większości przypadków tak powinno być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 Masa cząsteczkowa/monoizotopowa 267 to parent ion w positive ionization 268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 negative 266. Jest parę wyjątków, ale tutaj ta zasada jest kompletnie ignorowana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81000"/>
            <a:ext cx="7543800" cy="60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685800"/>
            <a:ext cx="3200400" cy="32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rot="10800000">
            <a:off x="7086600" y="35814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6629400" y="4255532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574971" y="46482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400801" y="3929743"/>
            <a:ext cx="121919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8" name="Shape 118"/>
          <p:cNvSpPr txBox="1"/>
          <p:nvPr/>
        </p:nvSpPr>
        <p:spPr>
          <a:xfrm>
            <a:off x="7162800" y="32120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411687" y="356041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389413" y="892664"/>
            <a:ext cx="2144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Adenosine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832022" y="887399"/>
            <a:ext cx="222612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136.1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227.1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mical structure for CID 6021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8382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4800"/>
            <a:ext cx="7620000" cy="641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7162800" y="259080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9" name="Shape 129"/>
          <p:cNvSpPr txBox="1"/>
          <p:nvPr/>
        </p:nvSpPr>
        <p:spPr>
          <a:xfrm>
            <a:off x="7271657" y="2209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6629400" y="3657600"/>
            <a:ext cx="642257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1" name="Shape 131"/>
          <p:cNvSpPr txBox="1"/>
          <p:nvPr/>
        </p:nvSpPr>
        <p:spPr>
          <a:xfrm>
            <a:off x="6662057" y="317726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6096001" y="3962400"/>
            <a:ext cx="60959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3" name="Shape 133"/>
          <p:cNvSpPr txBox="1"/>
          <p:nvPr/>
        </p:nvSpPr>
        <p:spPr>
          <a:xfrm>
            <a:off x="6150430" y="35814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5943600" y="4419600"/>
            <a:ext cx="76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5" name="Shape 135"/>
          <p:cNvSpPr txBox="1"/>
          <p:nvPr/>
        </p:nvSpPr>
        <p:spPr>
          <a:xfrm>
            <a:off x="2133600" y="12192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Inosine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832022" y="887399"/>
            <a:ext cx="22261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269.1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215.0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233.0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85800"/>
            <a:ext cx="3276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76200"/>
            <a:ext cx="8867775" cy="662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 rot="10800000">
            <a:off x="6705600" y="3962400"/>
            <a:ext cx="144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4" name="Shape 144"/>
          <p:cNvSpPr txBox="1"/>
          <p:nvPr/>
        </p:nvSpPr>
        <p:spPr>
          <a:xfrm>
            <a:off x="7010400" y="3429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7543800" y="54864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6" name="Shape 146"/>
          <p:cNvSpPr txBox="1"/>
          <p:nvPr/>
        </p:nvSpPr>
        <p:spPr>
          <a:xfrm>
            <a:off x="7543800" y="4572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6629400" y="54102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8" name="Shape 148"/>
          <p:cNvSpPr txBox="1"/>
          <p:nvPr/>
        </p:nvSpPr>
        <p:spPr>
          <a:xfrm>
            <a:off x="6677114" y="5049414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800600" y="8382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Guanosine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5973535" y="902731"/>
            <a:ext cx="22261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284.1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152.1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224.9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239.1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266.0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76200"/>
            <a:ext cx="3186113" cy="318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3" y="3352800"/>
            <a:ext cx="8867775" cy="33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rot="10800000">
            <a:off x="4114800" y="5943600"/>
            <a:ext cx="396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8" name="Shape 158"/>
          <p:cNvSpPr txBox="1"/>
          <p:nvPr/>
        </p:nvSpPr>
        <p:spPr>
          <a:xfrm>
            <a:off x="5410200" y="5486400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264588" y="3351595"/>
            <a:ext cx="1812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Methylguanosine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973535" y="902731"/>
            <a:ext cx="22261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135.1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149.1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152.1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166.1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8867775" cy="62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219200" y="7620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Tryptophan C12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973535" y="902731"/>
            <a:ext cx="222612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115.1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143.1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146.1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159.2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170.1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999" y="152398"/>
            <a:ext cx="658177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505200" y="1219200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2819400" y="6324600"/>
            <a:ext cx="396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5" name="Shape 175"/>
          <p:cNvSpPr txBox="1"/>
          <p:nvPr/>
        </p:nvSpPr>
        <p:spPr>
          <a:xfrm>
            <a:off x="4114800" y="56388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holine"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4136" y="2514600"/>
            <a:ext cx="2857500" cy="1314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 rot="10800000">
            <a:off x="5105400" y="6553200"/>
            <a:ext cx="167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8" name="Shape 178"/>
          <p:cNvSpPr txBox="1"/>
          <p:nvPr/>
        </p:nvSpPr>
        <p:spPr>
          <a:xfrm>
            <a:off x="5562600" y="6183868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6781800" y="1215998"/>
            <a:ext cx="222612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LC-MS/MS, m/z: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