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0" r:id="rId2"/>
    <p:sldId id="373" r:id="rId3"/>
    <p:sldId id="374" r:id="rId4"/>
    <p:sldId id="376" r:id="rId5"/>
    <p:sldId id="399" r:id="rId6"/>
    <p:sldId id="378" r:id="rId7"/>
    <p:sldId id="317" r:id="rId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E9C1269-0ECC-44BE-A69F-9975EF0CB92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C8A09F1-EDB7-4935-A9E2-9DCB788A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B026-CC23-4855-918E-B9264CA491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777-52D5-466E-9430-D4A21292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355"/>
            <a:ext cx="886777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48400" y="1828800"/>
            <a:ext cx="2133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137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2200" y="2590800"/>
            <a:ext cx="2209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228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0087" y="762000"/>
            <a:ext cx="18907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Uracil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53000" y="5105400"/>
            <a:ext cx="3429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3197" y="4736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334000" y="35233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m/z for MS/MS: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85.0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94.9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95.9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2224087" y="35233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m/z for MS </a:t>
            </a:r>
            <a:r>
              <a:rPr lang="pl-PL" dirty="0" err="1" smtClean="0">
                <a:solidFill>
                  <a:srgbClr val="FF0000"/>
                </a:solidFill>
              </a:rPr>
              <a:t>parent</a:t>
            </a:r>
            <a:r>
              <a:rPr lang="pl-PL" dirty="0" smtClean="0">
                <a:solidFill>
                  <a:srgbClr val="FF0000"/>
                </a:solidFill>
              </a:rPr>
              <a:t>: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113.1</a:t>
            </a:r>
          </a:p>
        </p:txBody>
      </p:sp>
    </p:spTree>
    <p:extLst>
      <p:ext uri="{BB962C8B-B14F-4D97-AF65-F5344CB8AC3E}">
        <p14:creationId xmlns:p14="http://schemas.microsoft.com/office/powerpoint/2010/main" val="28215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438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086600" y="3581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9400" y="42555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74971" y="4648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00801" y="3929743"/>
            <a:ext cx="1219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3212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11687" y="35604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9413" y="892664"/>
            <a:ext cx="21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Adenosine</a:t>
            </a:r>
            <a:endParaRPr lang="en-US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832022" y="887399"/>
            <a:ext cx="22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268.1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136.1</a:t>
            </a:r>
          </a:p>
          <a:p>
            <a:r>
              <a:rPr lang="pl-PL" dirty="0" smtClean="0"/>
              <a:t>227.1</a:t>
            </a:r>
          </a:p>
          <a:p>
            <a:r>
              <a:rPr lang="pl-PL" dirty="0" smtClean="0"/>
              <a:t>232.0</a:t>
            </a:r>
          </a:p>
          <a:p>
            <a:r>
              <a:rPr lang="pl-PL" dirty="0" smtClean="0"/>
              <a:t>250.0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523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Chemical structure for CID 6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62000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162800" y="25908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1657" y="2209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29400" y="3657600"/>
            <a:ext cx="6422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2057" y="3177268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96001" y="3962400"/>
            <a:ext cx="6095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430" y="3581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943600" y="44196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36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Inosine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832022" y="887399"/>
            <a:ext cx="222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269.1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215.0</a:t>
            </a:r>
          </a:p>
          <a:p>
            <a:r>
              <a:rPr lang="pl-PL" dirty="0" smtClean="0"/>
              <a:t>210.1</a:t>
            </a:r>
          </a:p>
          <a:p>
            <a:r>
              <a:rPr lang="pl-PL" dirty="0" smtClean="0"/>
              <a:t>233.0</a:t>
            </a:r>
          </a:p>
          <a:p>
            <a:r>
              <a:rPr lang="pl-PL" dirty="0" smtClean="0"/>
              <a:t>251.0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739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86777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705600" y="39624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4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43800" y="54864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457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29400" y="54102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7114" y="5049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83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Guanosine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973535" y="902731"/>
            <a:ext cx="222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284.1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152.1</a:t>
            </a:r>
          </a:p>
          <a:p>
            <a:r>
              <a:rPr lang="pl-PL" dirty="0" smtClean="0"/>
              <a:t>224.9</a:t>
            </a:r>
          </a:p>
          <a:p>
            <a:r>
              <a:rPr lang="pl-PL" dirty="0" smtClean="0"/>
              <a:t>239.1</a:t>
            </a:r>
          </a:p>
          <a:p>
            <a:r>
              <a:rPr lang="pl-PL" dirty="0" smtClean="0"/>
              <a:t>266.0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98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76200"/>
            <a:ext cx="3186113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352800"/>
            <a:ext cx="88677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114800" y="5943600"/>
            <a:ext cx="396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0" y="548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4588" y="3351595"/>
            <a:ext cx="181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Methylguanosine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973535" y="902731"/>
            <a:ext cx="222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298.1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135.1</a:t>
            </a:r>
          </a:p>
          <a:p>
            <a:r>
              <a:rPr lang="pl-PL" dirty="0" smtClean="0"/>
              <a:t>149.1</a:t>
            </a:r>
          </a:p>
          <a:p>
            <a:r>
              <a:rPr lang="pl-PL" dirty="0" smtClean="0"/>
              <a:t>152.1</a:t>
            </a:r>
          </a:p>
          <a:p>
            <a:r>
              <a:rPr lang="pl-PL" dirty="0" smtClean="0"/>
              <a:t>166.1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864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86777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762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Tryptophan C12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973535" y="902731"/>
            <a:ext cx="2226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188.1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91.0</a:t>
            </a:r>
          </a:p>
          <a:p>
            <a:r>
              <a:rPr lang="pl-PL" dirty="0" smtClean="0"/>
              <a:t>115.1</a:t>
            </a:r>
          </a:p>
          <a:p>
            <a:r>
              <a:rPr lang="pl-PL" dirty="0" smtClean="0"/>
              <a:t>118.1</a:t>
            </a:r>
          </a:p>
          <a:p>
            <a:r>
              <a:rPr lang="pl-PL" dirty="0" smtClean="0"/>
              <a:t>132.1</a:t>
            </a:r>
          </a:p>
          <a:p>
            <a:r>
              <a:rPr lang="pl-PL" dirty="0" smtClean="0"/>
              <a:t>143.1</a:t>
            </a:r>
          </a:p>
          <a:p>
            <a:r>
              <a:rPr lang="pl-PL" dirty="0" smtClean="0"/>
              <a:t>144.1</a:t>
            </a:r>
          </a:p>
          <a:p>
            <a:r>
              <a:rPr lang="pl-PL" dirty="0" smtClean="0"/>
              <a:t>146.1</a:t>
            </a:r>
          </a:p>
          <a:p>
            <a:r>
              <a:rPr lang="pl-PL" dirty="0" smtClean="0"/>
              <a:t>159.2</a:t>
            </a:r>
          </a:p>
          <a:p>
            <a:r>
              <a:rPr lang="pl-PL" dirty="0" smtClean="0"/>
              <a:t>170.1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292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99" y="152398"/>
            <a:ext cx="658177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1219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choline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19400" y="6324600"/>
            <a:ext cx="396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563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pic>
        <p:nvPicPr>
          <p:cNvPr id="19458" name="Picture 2" descr="Image result for cho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36" y="2514600"/>
            <a:ext cx="2857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105400" y="655320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6183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781800" y="1215998"/>
            <a:ext cx="2226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104.0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59.9</a:t>
            </a:r>
          </a:p>
          <a:p>
            <a:r>
              <a:rPr lang="pl-PL" dirty="0" smtClean="0"/>
              <a:t>86.0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564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33698</TotalTime>
  <Words>117</Words>
  <Application>Microsoft Office PowerPoint</Application>
  <PresentationFormat>Pokaz na ekranie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UNMC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kasia.pawlak</dc:creator>
  <cp:lastModifiedBy>Katarzyna Pawlak</cp:lastModifiedBy>
  <cp:revision>269</cp:revision>
  <cp:lastPrinted>2017-06-30T21:19:28Z</cp:lastPrinted>
  <dcterms:created xsi:type="dcterms:W3CDTF">2017-06-14T17:41:23Z</dcterms:created>
  <dcterms:modified xsi:type="dcterms:W3CDTF">2018-04-11T19:57:09Z</dcterms:modified>
</cp:coreProperties>
</file>