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62" r:id="rId4"/>
    <p:sldId id="266" r:id="rId5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42E32-D66D-4BFC-A6E7-5C0E7024C00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B926-9303-4E3D-9A4A-D1E78961D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9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7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3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8031-7C65-4399-A2F9-F3BAB0F4933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0BE73-8D2D-42F8-AE92-8696D00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1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5" y="2327500"/>
            <a:ext cx="8889991" cy="253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0" y="762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Lactic Acid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43400" y="3200400"/>
            <a:ext cx="3200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09890" y="2819400"/>
            <a:ext cx="19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707745" y="685800"/>
            <a:ext cx="222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88.9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71.0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95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4104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1295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Pipecolic</a:t>
            </a:r>
            <a:r>
              <a:rPr lang="en-US" dirty="0" smtClean="0"/>
              <a:t> acid</a:t>
            </a:r>
          </a:p>
          <a:p>
            <a:endParaRPr lang="en-US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943600" y="3810000"/>
            <a:ext cx="222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128.0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82.0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313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6200"/>
            <a:ext cx="2721168" cy="27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" y="1524000"/>
            <a:ext cx="88677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18901" y="5773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Glutamic acid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77000" y="3200400"/>
            <a:ext cx="1371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281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419600" y="3276600"/>
            <a:ext cx="2057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400" y="2907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318901" y="2197203"/>
            <a:ext cx="2226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146.2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84.9</a:t>
            </a:r>
          </a:p>
          <a:p>
            <a:r>
              <a:rPr lang="pl-PL" dirty="0" smtClean="0"/>
              <a:t>102.0</a:t>
            </a:r>
          </a:p>
          <a:p>
            <a:r>
              <a:rPr lang="pl-PL" dirty="0" smtClean="0"/>
              <a:t>128.1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647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2667000"/>
            <a:ext cx="88677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09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Gallic acid</a:t>
            </a:r>
            <a:endParaRPr lang="en-US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74471" y="668867"/>
            <a:ext cx="222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LC-MS, m/z:</a:t>
            </a:r>
          </a:p>
          <a:p>
            <a:r>
              <a:rPr lang="pl-PL" dirty="0" smtClean="0"/>
              <a:t>169.1</a:t>
            </a:r>
          </a:p>
          <a:p>
            <a:r>
              <a:rPr lang="pl-PL" dirty="0" smtClean="0"/>
              <a:t>LC-MS/MS, m/z:</a:t>
            </a:r>
          </a:p>
          <a:p>
            <a:r>
              <a:rPr lang="pl-PL" dirty="0" smtClean="0"/>
              <a:t>125.1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281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18782</TotalTime>
  <Words>53</Words>
  <Application>Microsoft Office PowerPoint</Application>
  <PresentationFormat>Pokaz na ekranie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UNMC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kasia.pawlak</dc:creator>
  <cp:lastModifiedBy>Katarzyna Pawlak</cp:lastModifiedBy>
  <cp:revision>111</cp:revision>
  <cp:lastPrinted>2017-07-10T21:04:13Z</cp:lastPrinted>
  <dcterms:created xsi:type="dcterms:W3CDTF">2017-07-05T13:26:19Z</dcterms:created>
  <dcterms:modified xsi:type="dcterms:W3CDTF">2018-04-11T20:03:58Z</dcterms:modified>
</cp:coreProperties>
</file>