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Network and Systems Security (SIL-765) 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(Assignment-2)</a:t>
            </a:r>
            <a:endParaRPr sz="13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10450" y="3182337"/>
            <a:ext cx="8123100" cy="1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Made By :-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Ruchir Dhiman (2016MCS2685)</a:t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Shantanu Agarwal (2016MCS2661)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Assumptions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Designing a mechanism to allow for the distribution of the current date and time (GMT), digitally signed using RSA.</a:t>
            </a:r>
            <a:endParaRPr b="1"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The correct time is provided by syncing the time server with the UTC time server. UTC is the reliable source for providing the time.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The public key of the KDC we have used is assumed to be known by the client and the server and KDC have the public key of user and server.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Message latency is assumed to be zero. So, the time received from the server won’t be offset due to transmission time and network delays.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We have 3 entities in our design:</a:t>
            </a:r>
            <a:br>
              <a:rPr lang="en">
                <a:solidFill>
                  <a:srgbClr val="999999"/>
                </a:solidFill>
              </a:rPr>
            </a:br>
            <a:r>
              <a:rPr lang="en">
                <a:solidFill>
                  <a:srgbClr val="999999"/>
                </a:solidFill>
              </a:rPr>
              <a:t>   	</a:t>
            </a:r>
            <a:r>
              <a:rPr lang="en" sz="1200">
                <a:solidFill>
                  <a:srgbClr val="999999"/>
                </a:solidFill>
              </a:rPr>
              <a:t>1.    A KDC which is used for provide the public keys of the participants.</a:t>
            </a:r>
            <a:br>
              <a:rPr lang="en" sz="1200">
                <a:solidFill>
                  <a:srgbClr val="999999"/>
                </a:solidFill>
              </a:rPr>
            </a:br>
            <a:r>
              <a:rPr lang="en" sz="1200">
                <a:solidFill>
                  <a:srgbClr val="999999"/>
                </a:solidFill>
              </a:rPr>
              <a:t>	2.    The time server which provides the time.</a:t>
            </a:r>
            <a:br>
              <a:rPr lang="en" sz="1200">
                <a:solidFill>
                  <a:srgbClr val="999999"/>
                </a:solidFill>
              </a:rPr>
            </a:br>
            <a:r>
              <a:rPr lang="en" sz="1200">
                <a:solidFill>
                  <a:srgbClr val="999999"/>
                </a:solidFill>
              </a:rPr>
              <a:t>	3.    The client which requests the server for the current date and time.</a:t>
            </a:r>
            <a:br>
              <a:rPr lang="en" sz="1200">
                <a:solidFill>
                  <a:srgbClr val="999999"/>
                </a:solidFill>
              </a:rPr>
            </a:br>
            <a:endParaRPr sz="1200">
              <a:solidFill>
                <a:srgbClr val="999999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 sz="1200">
                <a:solidFill>
                  <a:srgbClr val="999999"/>
                </a:solidFill>
              </a:rPr>
              <a:t>The KDC and the time server are written as online servers in PHP; whereas, the client is written as a python script.</a:t>
            </a:r>
            <a:br>
              <a:rPr lang="en" sz="1200">
                <a:solidFill>
                  <a:srgbClr val="999999"/>
                </a:solidFill>
              </a:rPr>
            </a:br>
            <a:endParaRPr sz="1200">
              <a:solidFill>
                <a:srgbClr val="999999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</a:pPr>
            <a:r>
              <a:rPr lang="en" sz="1200">
                <a:solidFill>
                  <a:srgbClr val="999999"/>
                </a:solidFill>
              </a:rPr>
              <a:t>The KDC and time server are hosted on www.shantanu.pro.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of the KDC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1450450" y="1050975"/>
            <a:ext cx="62988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The KDC is used by the client to request the public key of the server as shown here:</a:t>
            </a:r>
            <a:endParaRPr sz="13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988" y="1725325"/>
            <a:ext cx="4791915" cy="29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of the KDC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To get the public key of the time server, the client sends a message to the KDC. The signature for this message is also calculated, and is sent along with the message.</a:t>
            </a:r>
            <a:endParaRPr>
              <a:solidFill>
                <a:srgbClr val="999999"/>
              </a:solidFill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The KDC verifies the signature of the client and server based on the message body.</a:t>
            </a:r>
            <a:endParaRPr>
              <a:solidFill>
                <a:srgbClr val="999999"/>
              </a:solidFill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The KDC, then creates a reply with the required public key and signs the message with its own private key, so that the reply can be authenticated.</a:t>
            </a:r>
            <a:endParaRPr>
              <a:solidFill>
                <a:srgbClr val="999999"/>
              </a:solidFill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The client, then, authenticates the message and verifies its integrity, and takes the necessary actions based on whether the message is validated or not.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Request Procedure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149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Char char="●"/>
            </a:pPr>
            <a:r>
              <a:rPr lang="en" sz="1100">
                <a:solidFill>
                  <a:srgbClr val="999999"/>
                </a:solidFill>
              </a:rPr>
              <a:t>After obtaining the public key of the time server, the client proceeds on to make the time request as shown here:</a:t>
            </a:r>
            <a:endParaRPr sz="1100">
              <a:solidFill>
                <a:srgbClr val="999999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750" y="1769200"/>
            <a:ext cx="5108476" cy="2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Request Procedure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The client makes the request by generating a message, which contains its public key, signing the message with its private key, and then, sending the message and the signature to the time server.</a:t>
            </a:r>
            <a:br>
              <a:rPr lang="en">
                <a:solidFill>
                  <a:srgbClr val="999999"/>
                </a:solidFill>
              </a:rPr>
            </a:br>
            <a:endParaRPr>
              <a:solidFill>
                <a:srgbClr val="999999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The server unpacks the public key and authenticates and verifies the message, using the public key received.</a:t>
            </a:r>
            <a:br>
              <a:rPr lang="en">
                <a:solidFill>
                  <a:srgbClr val="999999"/>
                </a:solidFill>
              </a:rPr>
            </a:br>
            <a:endParaRPr>
              <a:solidFill>
                <a:srgbClr val="999999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If the request is validated, it packs the time into a message, signs the message and sends both the time, and the signature back to the client.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Request Procedure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The client will then use the public key of the time server (obtained from the KDC) to validate the message received.</a:t>
            </a:r>
            <a:br>
              <a:rPr lang="en">
                <a:solidFill>
                  <a:srgbClr val="999999"/>
                </a:solidFill>
              </a:rPr>
            </a:br>
            <a:endParaRPr>
              <a:solidFill>
                <a:srgbClr val="999999"/>
              </a:solidFill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If validation is successful, it will use the time as required, otherwise, it will signal an error.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3392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